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handoutMasterIdLst>
    <p:handoutMasterId r:id="rId16"/>
  </p:handoutMasterIdLst>
  <p:sldIdLst>
    <p:sldId id="313" r:id="rId2"/>
    <p:sldId id="298" r:id="rId3"/>
    <p:sldId id="2147482807" r:id="rId4"/>
    <p:sldId id="340" r:id="rId5"/>
    <p:sldId id="314" r:id="rId6"/>
    <p:sldId id="346" r:id="rId7"/>
    <p:sldId id="315" r:id="rId8"/>
    <p:sldId id="330" r:id="rId9"/>
    <p:sldId id="256" r:id="rId10"/>
    <p:sldId id="341" r:id="rId11"/>
    <p:sldId id="342" r:id="rId12"/>
    <p:sldId id="2147482806" r:id="rId13"/>
    <p:sldId id="307" r:id="rId14"/>
  </p:sldIdLst>
  <p:sldSz cx="12192000" cy="6858000"/>
  <p:notesSz cx="6858000" cy="9144000"/>
  <p:embeddedFontLst>
    <p:embeddedFont>
      <p:font typeface="Amazon Ember" panose="020B0603020204020204" pitchFamily="34" charset="0"/>
      <p:regular r:id="rId17"/>
      <p:bold r:id="rId18"/>
      <p:italic r:id="rId19"/>
      <p:boldItalic r:id="rId20"/>
    </p:embeddedFont>
    <p:embeddedFont>
      <p:font typeface="Amazon Ember Display" panose="020B0603020204020204" pitchFamily="34" charset="0"/>
      <p:regular r:id="rId21"/>
      <p:bold r:id="rId22"/>
      <p:italic r:id="rId23"/>
      <p:boldItalic r:id="rId24"/>
    </p:embeddedFont>
    <p:embeddedFont>
      <p:font typeface="Amazon Ember Heavy" panose="020B0603020204020204" pitchFamily="34" charset="0"/>
      <p:bold r:id="rId25"/>
      <p:italic r:id="rId26"/>
      <p:boldItalic r:id="rId27"/>
    </p:embeddedFont>
    <p:embeddedFont>
      <p:font typeface="Amazon Ember Light" panose="020B0403020204020204" pitchFamily="34" charset="0"/>
      <p:regular r:id="rId28"/>
      <p:italic r:id="rId29"/>
    </p:embeddedFont>
    <p:embeddedFont>
      <p:font typeface="Amazon Ember Mono" panose="020B0603020204020204" pitchFamily="34" charset="0"/>
      <p:regular r:id="rId30"/>
      <p:bold r:id="rId31"/>
      <p:italic r:id="rId32"/>
      <p:boldItalic r:id="rId33"/>
    </p:embeddedFont>
    <p:embeddedFont>
      <p:font typeface="Lucida Console" panose="020B0609040504020204" pitchFamily="49"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gram Introduction" id="{2522D677-8879-754D-A159-0886857D7F51}">
          <p14:sldIdLst>
            <p14:sldId id="313"/>
            <p14:sldId id="298"/>
            <p14:sldId id="2147482807"/>
            <p14:sldId id="340"/>
            <p14:sldId id="314"/>
            <p14:sldId id="346"/>
            <p14:sldId id="315"/>
            <p14:sldId id="330"/>
            <p14:sldId id="256"/>
            <p14:sldId id="341"/>
            <p14:sldId id="342"/>
            <p14:sldId id="2147482806"/>
            <p14:sldId id="3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24" clrIdx="0">
    <p:extLst>
      <p:ext uri="{19B8F6BF-5375-455C-9EA6-DF929625EA0E}">
        <p15:presenceInfo xmlns:p15="http://schemas.microsoft.com/office/powerpoint/2012/main" userId="Ruth Nel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FFBBC6"/>
    <a:srgbClr val="F1F3F3"/>
    <a:srgbClr val="161E2D"/>
    <a:srgbClr val="341478"/>
    <a:srgbClr val="7638FA"/>
    <a:srgbClr val="3E8DFF"/>
    <a:srgbClr val="BBF8FF"/>
    <a:srgbClr val="4AC9D1"/>
    <a:srgbClr val="232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61" autoAdjust="0"/>
    <p:restoredTop sz="57393" autoAdjust="0"/>
  </p:normalViewPr>
  <p:slideViewPr>
    <p:cSldViewPr snapToGrid="0">
      <p:cViewPr varScale="1">
        <p:scale>
          <a:sx n="126" d="100"/>
          <a:sy n="126" d="100"/>
        </p:scale>
        <p:origin x="4048" y="192"/>
      </p:cViewPr>
      <p:guideLst/>
    </p:cSldViewPr>
  </p:slideViewPr>
  <p:outlineViewPr>
    <p:cViewPr>
      <p:scale>
        <a:sx n="33" d="100"/>
        <a:sy n="33" d="100"/>
      </p:scale>
      <p:origin x="0" y="-2312"/>
    </p:cViewPr>
  </p:outlineViewPr>
  <p:notesTextViewPr>
    <p:cViewPr>
      <p:scale>
        <a:sx n="1" d="1"/>
        <a:sy n="1" d="1"/>
      </p:scale>
      <p:origin x="0" y="0"/>
    </p:cViewPr>
  </p:notesTextViewPr>
  <p:notesViewPr>
    <p:cSldViewPr snapToGrid="0" showGuides="1">
      <p:cViewPr>
        <p:scale>
          <a:sx n="75" d="100"/>
          <a:sy n="75" d="100"/>
        </p:scale>
        <p:origin x="4008" y="2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785DCF-3F9E-46DD-AD2C-4564ECA52146}"/>
              </a:ext>
            </a:extLst>
          </p:cNvPr>
          <p:cNvSpPr>
            <a:spLocks noGrp="1"/>
          </p:cNvSpPr>
          <p:nvPr>
            <p:ph type="sldNum" sz="quarter" idx="3"/>
          </p:nvPr>
        </p:nvSpPr>
        <p:spPr>
          <a:xfrm>
            <a:off x="3099460" y="8811490"/>
            <a:ext cx="659080" cy="332509"/>
          </a:xfrm>
          <a:prstGeom prst="rect">
            <a:avLst/>
          </a:prstGeom>
        </p:spPr>
        <p:txBody>
          <a:bodyPr vert="horz" lIns="91440" tIns="45720" rIns="91440" bIns="45720" rtlCol="0" anchor="b"/>
          <a:lstStyle>
            <a:lvl1pPr algn="r">
              <a:defRPr sz="1200"/>
            </a:lvl1pPr>
          </a:lstStyle>
          <a:p>
            <a:pPr algn="ctr"/>
            <a:fld id="{6E80CEDA-A264-45CE-9087-72DB2747C747}"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313940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191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733800"/>
            <a:ext cx="5486400" cy="5089566"/>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010395" y="8823366"/>
            <a:ext cx="837210" cy="320634"/>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50F74E25-A557-45B7-A614-AD8C8D22B6B6}" type="slidenum">
              <a:rPr lang="en-US" smtClean="0"/>
              <a:pPr/>
              <a:t>‹#›</a:t>
            </a:fld>
            <a:endParaRPr lang="en-US" dirty="0"/>
          </a:p>
        </p:txBody>
      </p:sp>
    </p:spTree>
    <p:extLst>
      <p:ext uri="{BB962C8B-B14F-4D97-AF65-F5344CB8AC3E}">
        <p14:creationId xmlns:p14="http://schemas.microsoft.com/office/powerpoint/2010/main" val="3644529881"/>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860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2pPr>
    <a:lvl3pPr marL="45720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3pPr>
    <a:lvl4pPr marL="68580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4pPr>
    <a:lvl5pPr marL="91440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352" userDrawn="1">
          <p15:clr>
            <a:srgbClr val="F26B43"/>
          </p15:clr>
        </p15:guide>
        <p15:guide id="3" orient="horz" pos="264" userDrawn="1">
          <p15:clr>
            <a:srgbClr val="F26B43"/>
          </p15:clr>
        </p15:guide>
        <p15:guide id="4" pos="432" userDrawn="1">
          <p15:clr>
            <a:srgbClr val="F26B43"/>
          </p15:clr>
        </p15:guide>
        <p15:guide id="5" pos="3888" userDrawn="1">
          <p15:clr>
            <a:srgbClr val="F26B43"/>
          </p15:clr>
        </p15:guide>
        <p15:guide id="6" orient="horz"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repo of the Java app that was created as part of this deck -&gt; https://</a:t>
            </a:r>
            <a:r>
              <a:rPr lang="en-US" dirty="0" err="1"/>
              <a:t>github.com</a:t>
            </a:r>
            <a:r>
              <a:rPr lang="en-US" dirty="0"/>
              <a:t>/094459/094459-amazon-q-git-demo</a:t>
            </a:r>
          </a:p>
        </p:txBody>
      </p:sp>
      <p:sp>
        <p:nvSpPr>
          <p:cNvPr id="4" name="Slide Number Placeholder 3"/>
          <p:cNvSpPr>
            <a:spLocks noGrp="1"/>
          </p:cNvSpPr>
          <p:nvPr>
            <p:ph type="sldNum" sz="quarter" idx="5"/>
          </p:nvPr>
        </p:nvSpPr>
        <p:spPr/>
        <p:txBody>
          <a:bodyPr/>
          <a:lstStyle/>
          <a:p>
            <a:fld id="{50F74E25-A557-45B7-A614-AD8C8D22B6B6}" type="slidenum">
              <a:rPr lang="en-US" smtClean="0"/>
              <a:pPr/>
              <a:t>4</a:t>
            </a:fld>
            <a:endParaRPr lang="en-US" dirty="0"/>
          </a:p>
        </p:txBody>
      </p:sp>
    </p:spTree>
    <p:extLst>
      <p:ext uri="{BB962C8B-B14F-4D97-AF65-F5344CB8AC3E}">
        <p14:creationId xmlns:p14="http://schemas.microsoft.com/office/powerpoint/2010/main" val="292510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repo -&gt; https://</a:t>
            </a:r>
            <a:r>
              <a:rPr lang="en-US" dirty="0" err="1"/>
              <a:t>github.com</a:t>
            </a:r>
            <a:r>
              <a:rPr lang="en-US" dirty="0"/>
              <a:t>/094459/</a:t>
            </a:r>
            <a:r>
              <a:rPr lang="en-US" dirty="0" err="1"/>
              <a:t>ada</a:t>
            </a:r>
            <a:r>
              <a:rPr lang="en-US" dirty="0"/>
              <a:t>-python-demo-app</a:t>
            </a:r>
          </a:p>
          <a:p>
            <a:r>
              <a:rPr lang="en-US" dirty="0"/>
              <a:t>Hands on lab -&gt; https://</a:t>
            </a:r>
            <a:r>
              <a:rPr lang="en-US" dirty="0" err="1"/>
              <a:t>github.com</a:t>
            </a:r>
            <a:r>
              <a:rPr lang="en-US" dirty="0"/>
              <a:t>/094459/q-workshop</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11</a:t>
            </a:fld>
            <a:endParaRPr lang="en-US" dirty="0"/>
          </a:p>
        </p:txBody>
      </p:sp>
    </p:spTree>
    <p:extLst>
      <p:ext uri="{BB962C8B-B14F-4D97-AF65-F5344CB8AC3E}">
        <p14:creationId xmlns:p14="http://schemas.microsoft.com/office/powerpoint/2010/main" val="3497814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FDF655-279F-4AFF-AE2F-70099A24BD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65956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FAC793-18D6-7046-8BBC-14CF3E6298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with art layout</a:t>
            </a:r>
          </a:p>
        </p:txBody>
      </p:sp>
      <p:sp>
        <p:nvSpPr>
          <p:cNvPr id="10" name="TextBox 3">
            <a:extLst>
              <a:ext uri="{FF2B5EF4-FFF2-40B4-BE49-F238E27FC236}">
                <a16:creationId xmlns:a16="http://schemas.microsoft.com/office/drawing/2014/main" id="{A97103DC-01E3-FD4F-A456-670BA80AF721}"/>
              </a:ext>
            </a:extLst>
          </p:cNvPr>
          <p:cNvSpPr txBox="1">
            <a:spLocks noChangeArrowheads="1"/>
          </p:cNvSpPr>
          <p:nvPr userDrawn="1"/>
        </p:nvSpPr>
        <p:spPr bwMode="white">
          <a:xfrm>
            <a:off x="885010"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31527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0B5408-2942-814E-8E72-588E396C74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subtitle layout</a:t>
            </a:r>
          </a:p>
        </p:txBody>
      </p:sp>
      <p:sp>
        <p:nvSpPr>
          <p:cNvPr id="4" name="Text Placeholder 3">
            <a:extLst>
              <a:ext uri="{FF2B5EF4-FFF2-40B4-BE49-F238E27FC236}">
                <a16:creationId xmlns:a16="http://schemas.microsoft.com/office/drawing/2014/main" id="{98DC349E-6665-43D9-A78E-58509FAE959E}"/>
              </a:ext>
            </a:extLst>
          </p:cNvPr>
          <p:cNvSpPr>
            <a:spLocks noGrp="1"/>
          </p:cNvSpPr>
          <p:nvPr>
            <p:ph type="body" sz="quarter" idx="10" hasCustomPrompt="1"/>
          </p:nvPr>
        </p:nvSpPr>
        <p:spPr>
          <a:xfrm>
            <a:off x="266700" y="885825"/>
            <a:ext cx="11658600" cy="304800"/>
          </a:xfrm>
        </p:spPr>
        <p:txBody>
          <a:bodyPr lIns="109728"/>
          <a:lstStyle>
            <a:lvl1pPr marL="0" indent="0">
              <a:buNone/>
              <a:defRPr sz="1200" b="1" cap="all" spc="300" baseline="0">
                <a:solidFill>
                  <a:srgbClr val="FFBBC6"/>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subtitle here</a:t>
            </a:r>
          </a:p>
        </p:txBody>
      </p:sp>
      <p:sp>
        <p:nvSpPr>
          <p:cNvPr id="9" name="TextBox 3">
            <a:extLst>
              <a:ext uri="{FF2B5EF4-FFF2-40B4-BE49-F238E27FC236}">
                <a16:creationId xmlns:a16="http://schemas.microsoft.com/office/drawing/2014/main" id="{11CE9D69-D2D1-D84C-BDB4-86BD43909AFB}"/>
              </a:ext>
            </a:extLst>
          </p:cNvPr>
          <p:cNvSpPr txBox="1">
            <a:spLocks noChangeArrowheads="1"/>
          </p:cNvSpPr>
          <p:nvPr userDrawn="1"/>
        </p:nvSpPr>
        <p:spPr bwMode="white">
          <a:xfrm>
            <a:off x="729562"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32461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5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8DB7D-E806-F345-8C42-4AA4F86EF8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7277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8DB7D-E806-F345-8C42-4AA4F86EF8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1650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8DB7D-E806-F345-8C42-4AA4F86EF8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95204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5B52E5-9260-9C48-9EE7-8934F2C1E8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3">
            <a:extLst>
              <a:ext uri="{FF2B5EF4-FFF2-40B4-BE49-F238E27FC236}">
                <a16:creationId xmlns:a16="http://schemas.microsoft.com/office/drawing/2014/main" id="{29E645B1-E76D-164C-B552-E9E87360C54D}"/>
              </a:ext>
            </a:extLst>
          </p:cNvPr>
          <p:cNvSpPr txBox="1">
            <a:spLocks noChangeArrowheads="1"/>
          </p:cNvSpPr>
          <p:nvPr userDrawn="1"/>
        </p:nvSpPr>
        <p:spPr bwMode="white">
          <a:xfrm>
            <a:off x="583258"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29365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Image ">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74917C-FB44-5A4A-B89D-77E5AADCCAD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a:xfrm>
            <a:off x="266700" y="228601"/>
            <a:ext cx="5669643" cy="1257299"/>
          </a:xfrm>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a:xfrm>
            <a:off x="266700" y="1843314"/>
            <a:ext cx="5669643" cy="4405085"/>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0FB20147-CD3F-4B36-95D2-A055C4A3FAB7}"/>
              </a:ext>
            </a:extLst>
          </p:cNvPr>
          <p:cNvSpPr>
            <a:spLocks noGrp="1"/>
          </p:cNvSpPr>
          <p:nvPr>
            <p:ph type="pic" sz="quarter" idx="10" hasCustomPrompt="1"/>
          </p:nvPr>
        </p:nvSpPr>
        <p:spPr>
          <a:xfrm>
            <a:off x="6256338" y="0"/>
            <a:ext cx="5935662" cy="6858000"/>
          </a:xfrm>
          <a:solidFill>
            <a:schemeClr val="bg1">
              <a:alpha val="16000"/>
            </a:schemeClr>
          </a:solidFill>
        </p:spPr>
        <p:txBody>
          <a:bodyPr anchor="ctr"/>
          <a:lstStyle>
            <a:lvl1pPr marL="0" indent="0" algn="ctr">
              <a:buNone/>
              <a:defRPr/>
            </a:lvl1pPr>
          </a:lstStyle>
          <a:p>
            <a:r>
              <a:rPr lang="en-US" dirty="0"/>
              <a:t>Click to insert picture</a:t>
            </a:r>
          </a:p>
        </p:txBody>
      </p:sp>
      <p:sp>
        <p:nvSpPr>
          <p:cNvPr id="8" name="TextBox 3">
            <a:extLst>
              <a:ext uri="{FF2B5EF4-FFF2-40B4-BE49-F238E27FC236}">
                <a16:creationId xmlns:a16="http://schemas.microsoft.com/office/drawing/2014/main" id="{F2C83112-A41C-5D40-BF1F-D6FDD3760904}"/>
              </a:ext>
            </a:extLst>
          </p:cNvPr>
          <p:cNvSpPr txBox="1">
            <a:spLocks noChangeArrowheads="1"/>
          </p:cNvSpPr>
          <p:nvPr userDrawn="1"/>
        </p:nvSpPr>
        <p:spPr bwMode="white">
          <a:xfrm>
            <a:off x="564970"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00492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Bulleted Content">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07081E-3C91-4449-9293-C93F2A2CB6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3">
            <a:extLst>
              <a:ext uri="{FF2B5EF4-FFF2-40B4-BE49-F238E27FC236}">
                <a16:creationId xmlns:a16="http://schemas.microsoft.com/office/drawing/2014/main" id="{A1502F75-7B2E-B74F-9AD8-A6389D8385BC}"/>
              </a:ext>
            </a:extLst>
          </p:cNvPr>
          <p:cNvSpPr txBox="1">
            <a:spLocks noChangeArrowheads="1"/>
          </p:cNvSpPr>
          <p:nvPr userDrawn="1"/>
        </p:nvSpPr>
        <p:spPr bwMode="white">
          <a:xfrm>
            <a:off x="546682"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2326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59D431-A029-1C43-8EBA-99CE628D8DA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a:xfrm>
            <a:off x="266700" y="1485900"/>
            <a:ext cx="11658600" cy="4735887"/>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EC23A44-ADDE-4F1D-A177-748BFC6D2350}"/>
              </a:ext>
            </a:extLst>
          </p:cNvPr>
          <p:cNvSpPr>
            <a:spLocks noGrp="1"/>
          </p:cNvSpPr>
          <p:nvPr>
            <p:ph type="body" sz="quarter" idx="10" hasCustomPrompt="1"/>
          </p:nvPr>
        </p:nvSpPr>
        <p:spPr>
          <a:xfrm>
            <a:off x="266700" y="885825"/>
            <a:ext cx="11658600" cy="304800"/>
          </a:xfrm>
        </p:spPr>
        <p:txBody>
          <a:bodyPr lIns="109728"/>
          <a:lstStyle>
            <a:lvl1pPr marL="0" indent="0">
              <a:buNone/>
              <a:defRPr sz="1200" b="1" cap="all" spc="300" baseline="0">
                <a:solidFill>
                  <a:srgbClr val="FFBBC6"/>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subtitle here</a:t>
            </a:r>
          </a:p>
        </p:txBody>
      </p:sp>
      <p:sp>
        <p:nvSpPr>
          <p:cNvPr id="7" name="TextBox 3">
            <a:extLst>
              <a:ext uri="{FF2B5EF4-FFF2-40B4-BE49-F238E27FC236}">
                <a16:creationId xmlns:a16="http://schemas.microsoft.com/office/drawing/2014/main" id="{4CADE07D-D00E-7C41-B946-4F6F2A09C8B8}"/>
              </a:ext>
            </a:extLst>
          </p:cNvPr>
          <p:cNvSpPr txBox="1">
            <a:spLocks noChangeArrowheads="1"/>
          </p:cNvSpPr>
          <p:nvPr userDrawn="1"/>
        </p:nvSpPr>
        <p:spPr bwMode="white">
          <a:xfrm>
            <a:off x="482674"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59108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552" userDrawn="1">
          <p15:clr>
            <a:srgbClr val="FBAE40"/>
          </p15:clr>
        </p15:guide>
        <p15:guide id="2" orient="horz" pos="840" userDrawn="1">
          <p15:clr>
            <a:srgbClr val="9FCC3B"/>
          </p15:clr>
        </p15:guide>
        <p15:guide id="3" orient="horz" pos="1128"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Bulletted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5F1EA4-3AA1-E94D-8826-6CFAAB7E34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72B94DF-43D0-4F2E-B2F3-6E9D39C01841}"/>
              </a:ext>
            </a:extLst>
          </p:cNvPr>
          <p:cNvSpPr>
            <a:spLocks noGrp="1"/>
          </p:cNvSpPr>
          <p:nvPr>
            <p:ph type="body" sz="quarter" idx="10" hasCustomPrompt="1"/>
          </p:nvPr>
        </p:nvSpPr>
        <p:spPr>
          <a:xfrm>
            <a:off x="266700" y="885825"/>
            <a:ext cx="11658600" cy="304800"/>
          </a:xfrm>
        </p:spPr>
        <p:txBody>
          <a:bodyPr lIns="109728"/>
          <a:lstStyle>
            <a:lvl1pPr marL="0" indent="0">
              <a:buNone/>
              <a:defRPr sz="1200" b="1" cap="all" spc="300" baseline="0">
                <a:solidFill>
                  <a:srgbClr val="FFBBC6"/>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subtitle here</a:t>
            </a:r>
          </a:p>
        </p:txBody>
      </p:sp>
      <p:sp>
        <p:nvSpPr>
          <p:cNvPr id="7" name="TextBox 3">
            <a:extLst>
              <a:ext uri="{FF2B5EF4-FFF2-40B4-BE49-F238E27FC236}">
                <a16:creationId xmlns:a16="http://schemas.microsoft.com/office/drawing/2014/main" id="{ADB6EEF6-F109-8348-8857-1210FB108B5C}"/>
              </a:ext>
            </a:extLst>
          </p:cNvPr>
          <p:cNvSpPr txBox="1">
            <a:spLocks noChangeArrowheads="1"/>
          </p:cNvSpPr>
          <p:nvPr userDrawn="1"/>
        </p:nvSpPr>
        <p:spPr bwMode="white">
          <a:xfrm>
            <a:off x="482674"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87767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552" userDrawn="1">
          <p15:clr>
            <a:srgbClr val="FBAE40"/>
          </p15:clr>
        </p15:guide>
        <p15:guide id="2" orient="horz" pos="840" userDrawn="1">
          <p15:clr>
            <a:srgbClr val="9FCC3B"/>
          </p15:clr>
        </p15:guide>
        <p15:guide id="3" orient="horz" pos="1128"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3BD717-00C6-47A9-A0D7-CF2E9C2323D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75665" y="4612997"/>
            <a:ext cx="8381447" cy="365404"/>
          </a:xfrm>
        </p:spPr>
        <p:txBody>
          <a:bodyPr/>
          <a:lstStyle>
            <a:lvl1pPr marL="0" indent="0">
              <a:buNone/>
              <a:defRPr sz="2000" b="1" i="0" cap="none" spc="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75665" y="4978401"/>
            <a:ext cx="8381447" cy="738556"/>
          </a:xfrm>
        </p:spPr>
        <p:txBody>
          <a:bodyPr/>
          <a:lstStyle>
            <a:lvl1pPr marL="0" indent="0">
              <a:spcAft>
                <a:spcPts val="3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Title and company</a:t>
            </a:r>
          </a:p>
        </p:txBody>
      </p:sp>
      <p:sp>
        <p:nvSpPr>
          <p:cNvPr id="14" name="TextBox 3">
            <a:extLst>
              <a:ext uri="{FF2B5EF4-FFF2-40B4-BE49-F238E27FC236}">
                <a16:creationId xmlns:a16="http://schemas.microsoft.com/office/drawing/2014/main" id="{FAC5F083-058D-4462-8C4F-6C0D6DC96B4D}"/>
              </a:ext>
            </a:extLst>
          </p:cNvPr>
          <p:cNvSpPr txBox="1">
            <a:spLocks noChangeArrowheads="1"/>
          </p:cNvSpPr>
          <p:nvPr userDrawn="1"/>
        </p:nvSpPr>
        <p:spPr bwMode="white">
          <a:xfrm>
            <a:off x="391234"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9" name="Title 1">
            <a:extLst>
              <a:ext uri="{FF2B5EF4-FFF2-40B4-BE49-F238E27FC236}">
                <a16:creationId xmlns:a16="http://schemas.microsoft.com/office/drawing/2014/main" id="{C880F3E8-7079-4341-940D-4B6F9307824C}"/>
              </a:ext>
            </a:extLst>
          </p:cNvPr>
          <p:cNvSpPr>
            <a:spLocks noGrp="1"/>
          </p:cNvSpPr>
          <p:nvPr>
            <p:ph type="ctrTitle" hasCustomPrompt="1"/>
          </p:nvPr>
        </p:nvSpPr>
        <p:spPr>
          <a:xfrm>
            <a:off x="275665" y="2280725"/>
            <a:ext cx="9258300" cy="1532078"/>
          </a:xfrm>
        </p:spPr>
        <p:txBody>
          <a:bodyPr anchor="t"/>
          <a:lstStyle>
            <a:lvl1pPr algn="l">
              <a:defRPr sz="48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20" name="Text Placeholder 10">
            <a:extLst>
              <a:ext uri="{FF2B5EF4-FFF2-40B4-BE49-F238E27FC236}">
                <a16:creationId xmlns:a16="http://schemas.microsoft.com/office/drawing/2014/main" id="{6A63F66F-F975-3B4A-AD74-E0186C887BC3}"/>
              </a:ext>
            </a:extLst>
          </p:cNvPr>
          <p:cNvSpPr>
            <a:spLocks noGrp="1"/>
          </p:cNvSpPr>
          <p:nvPr>
            <p:ph type="body" sz="quarter" idx="11" hasCustomPrompt="1"/>
          </p:nvPr>
        </p:nvSpPr>
        <p:spPr>
          <a:xfrm>
            <a:off x="275665" y="1847011"/>
            <a:ext cx="9258300" cy="251012"/>
          </a:xfrm>
        </p:spPr>
        <p:txBody>
          <a:bodyPr/>
          <a:lstStyle>
            <a:lvl1pPr marL="0" indent="0">
              <a:buNone/>
              <a:defRPr sz="1200" b="1" cap="all" spc="300" baseline="0">
                <a:solidFill>
                  <a:srgbClr val="FFBBC6"/>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spTree>
    <p:extLst>
      <p:ext uri="{BB962C8B-B14F-4D97-AF65-F5344CB8AC3E}">
        <p14:creationId xmlns:p14="http://schemas.microsoft.com/office/powerpoint/2010/main" val="136099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1632" userDrawn="1">
          <p15:clr>
            <a:srgbClr val="FBAE40"/>
          </p15:clr>
        </p15:guide>
        <p15:guide id="3" orient="horz" pos="2904" userDrawn="1">
          <p15:clr>
            <a:srgbClr val="FBAE40"/>
          </p15:clr>
        </p15:guide>
        <p15:guide id="4" orient="horz" pos="3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392ADB-DEE8-9845-90EF-BF8A11DC7E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49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1"/>
            <a:ext cx="5688105" cy="4762498"/>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3">
            <a:extLst>
              <a:ext uri="{FF2B5EF4-FFF2-40B4-BE49-F238E27FC236}">
                <a16:creationId xmlns:a16="http://schemas.microsoft.com/office/drawing/2014/main" id="{AA23979C-15DF-7C45-9745-1BE912AF655F}"/>
              </a:ext>
            </a:extLst>
          </p:cNvPr>
          <p:cNvSpPr txBox="1">
            <a:spLocks noChangeArrowheads="1"/>
          </p:cNvSpPr>
          <p:nvPr userDrawn="1"/>
        </p:nvSpPr>
        <p:spPr bwMode="white">
          <a:xfrm>
            <a:off x="610690"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71145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D4FBD9-6A1E-B540-AE6A-A915851348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subtitle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8CF33A67-0770-43E9-89C6-297F4ED4DCB5}"/>
              </a:ext>
            </a:extLst>
          </p:cNvPr>
          <p:cNvSpPr>
            <a:spLocks noGrp="1"/>
          </p:cNvSpPr>
          <p:nvPr>
            <p:ph type="body" sz="quarter" idx="10" hasCustomPrompt="1"/>
          </p:nvPr>
        </p:nvSpPr>
        <p:spPr>
          <a:xfrm>
            <a:off x="266700" y="885825"/>
            <a:ext cx="11658600" cy="304800"/>
          </a:xfrm>
        </p:spPr>
        <p:txBody>
          <a:bodyPr lIns="109728"/>
          <a:lstStyle>
            <a:lvl1pPr marL="0" indent="0">
              <a:buNone/>
              <a:defRPr sz="1200" b="1" cap="all" spc="300" baseline="0">
                <a:solidFill>
                  <a:srgbClr val="FFBBC6"/>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subtitle here</a:t>
            </a:r>
          </a:p>
        </p:txBody>
      </p:sp>
      <p:sp>
        <p:nvSpPr>
          <p:cNvPr id="8" name="TextBox 3">
            <a:extLst>
              <a:ext uri="{FF2B5EF4-FFF2-40B4-BE49-F238E27FC236}">
                <a16:creationId xmlns:a16="http://schemas.microsoft.com/office/drawing/2014/main" id="{59AF2105-3831-2B49-AEB6-2861C94B836A}"/>
              </a:ext>
            </a:extLst>
          </p:cNvPr>
          <p:cNvSpPr txBox="1">
            <a:spLocks noChangeArrowheads="1"/>
          </p:cNvSpPr>
          <p:nvPr userDrawn="1"/>
        </p:nvSpPr>
        <p:spPr bwMode="white">
          <a:xfrm>
            <a:off x="546682"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46757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552" userDrawn="1">
          <p15:clr>
            <a:srgbClr val="FBAE40"/>
          </p15:clr>
        </p15:guide>
        <p15:guide id="3" orient="horz" pos="840" userDrawn="1">
          <p15:clr>
            <a:srgbClr val="9FCC3B"/>
          </p15:clr>
        </p15:guide>
        <p15:guide id="4" orient="horz" pos="1128" userDrawn="1">
          <p15:clr>
            <a:srgbClr val="9FCC3B"/>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12B2B7-928A-D148-8010-8B06711F8F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bullets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3">
            <a:extLst>
              <a:ext uri="{FF2B5EF4-FFF2-40B4-BE49-F238E27FC236}">
                <a16:creationId xmlns:a16="http://schemas.microsoft.com/office/drawing/2014/main" id="{8F62D545-DE38-3E4B-A2A6-90988184C4C6}"/>
              </a:ext>
            </a:extLst>
          </p:cNvPr>
          <p:cNvSpPr txBox="1">
            <a:spLocks noChangeArrowheads="1"/>
          </p:cNvSpPr>
          <p:nvPr userDrawn="1"/>
        </p:nvSpPr>
        <p:spPr bwMode="white">
          <a:xfrm>
            <a:off x="482674"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82681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5B8B4D-7F81-DB4C-A58B-D7670852AE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subtitle, bullets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210810D-9DE1-4639-AF56-0B5089134771}"/>
              </a:ext>
            </a:extLst>
          </p:cNvPr>
          <p:cNvSpPr>
            <a:spLocks noGrp="1"/>
          </p:cNvSpPr>
          <p:nvPr>
            <p:ph type="body" sz="quarter" idx="10" hasCustomPrompt="1"/>
          </p:nvPr>
        </p:nvSpPr>
        <p:spPr>
          <a:xfrm>
            <a:off x="266700" y="885825"/>
            <a:ext cx="11658600" cy="304800"/>
          </a:xfrm>
        </p:spPr>
        <p:txBody>
          <a:bodyPr lIns="109728"/>
          <a:lstStyle>
            <a:lvl1pPr marL="0" indent="0">
              <a:buNone/>
              <a:defRPr sz="1200" b="1" cap="all" spc="300" baseline="0">
                <a:solidFill>
                  <a:srgbClr val="FFBBC6"/>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subtitle here</a:t>
            </a:r>
          </a:p>
        </p:txBody>
      </p:sp>
      <p:sp>
        <p:nvSpPr>
          <p:cNvPr id="8" name="TextBox 3">
            <a:extLst>
              <a:ext uri="{FF2B5EF4-FFF2-40B4-BE49-F238E27FC236}">
                <a16:creationId xmlns:a16="http://schemas.microsoft.com/office/drawing/2014/main" id="{6D138214-87CB-EA45-A487-B11F9FF9BDCA}"/>
              </a:ext>
            </a:extLst>
          </p:cNvPr>
          <p:cNvSpPr txBox="1">
            <a:spLocks noChangeArrowheads="1"/>
          </p:cNvSpPr>
          <p:nvPr userDrawn="1"/>
        </p:nvSpPr>
        <p:spPr bwMode="white">
          <a:xfrm>
            <a:off x="656410"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9619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552" userDrawn="1">
          <p15:clr>
            <a:srgbClr val="FBAE40"/>
          </p15:clr>
        </p15:guide>
        <p15:guide id="3" orient="horz" pos="840" userDrawn="1">
          <p15:clr>
            <a:srgbClr val="9FCC3B"/>
          </p15:clr>
        </p15:guide>
        <p15:guide id="4" orient="horz" pos="1128" userDrawn="1">
          <p15:clr>
            <a:srgbClr val="9FCC3B"/>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Co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17E158-4F86-4240-BDA6-6A481160A0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Code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3">
            <a:extLst>
              <a:ext uri="{FF2B5EF4-FFF2-40B4-BE49-F238E27FC236}">
                <a16:creationId xmlns:a16="http://schemas.microsoft.com/office/drawing/2014/main" id="{F3B5FAEA-492E-784D-B7F4-D6F96DBA83ED}"/>
              </a:ext>
            </a:extLst>
          </p:cNvPr>
          <p:cNvSpPr txBox="1">
            <a:spLocks noChangeArrowheads="1"/>
          </p:cNvSpPr>
          <p:nvPr userDrawn="1"/>
        </p:nvSpPr>
        <p:spPr bwMode="white">
          <a:xfrm>
            <a:off x="628978"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77106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Code - Two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BE7B12-2459-2A4F-B02B-6C43B7DB57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Code layout, two columns</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3">
            <a:extLst>
              <a:ext uri="{FF2B5EF4-FFF2-40B4-BE49-F238E27FC236}">
                <a16:creationId xmlns:a16="http://schemas.microsoft.com/office/drawing/2014/main" id="{8E83BD4F-BEB9-0047-BB9D-EE4FA1195E48}"/>
              </a:ext>
            </a:extLst>
          </p:cNvPr>
          <p:cNvSpPr txBox="1">
            <a:spLocks noChangeArrowheads="1"/>
          </p:cNvSpPr>
          <p:nvPr userDrawn="1"/>
        </p:nvSpPr>
        <p:spPr bwMode="white">
          <a:xfrm>
            <a:off x="647266"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0477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Icons">
    <p:bg>
      <p:bgPr>
        <a:solidFill>
          <a:schemeClr val="tx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ED75C8F-9912-924B-89DE-8A6FED0CB70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168FA5-626A-40E0-857E-4165D59906E9}"/>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Five-icon layout</a:t>
            </a:r>
          </a:p>
        </p:txBody>
      </p:sp>
      <p:sp>
        <p:nvSpPr>
          <p:cNvPr id="6" name="Picture Placeholder 3">
            <a:extLst>
              <a:ext uri="{FF2B5EF4-FFF2-40B4-BE49-F238E27FC236}">
                <a16:creationId xmlns:a16="http://schemas.microsoft.com/office/drawing/2014/main" id="{C06033CD-31E8-4D15-8D4D-C13DBA7EE328}"/>
              </a:ext>
            </a:extLst>
          </p:cNvPr>
          <p:cNvSpPr>
            <a:spLocks noGrp="1"/>
          </p:cNvSpPr>
          <p:nvPr>
            <p:ph type="pic" sz="quarter" idx="10" hasCustomPrompt="1"/>
          </p:nvPr>
        </p:nvSpPr>
        <p:spPr>
          <a:xfrm>
            <a:off x="977900" y="1917700"/>
            <a:ext cx="1727200" cy="1638300"/>
          </a:xfrm>
        </p:spPr>
        <p:txBody>
          <a:bodyPr/>
          <a:lstStyle>
            <a:lvl1pPr marL="0" indent="0">
              <a:buNone/>
              <a:defRPr sz="1100" b="0"/>
            </a:lvl1pPr>
          </a:lstStyle>
          <a:p>
            <a:r>
              <a:rPr lang="en-US" dirty="0"/>
              <a:t>Click icon to add image. Adjust crop by selecting Picture Tools &gt; Format &gt; Crop and dragging handles.</a:t>
            </a:r>
          </a:p>
        </p:txBody>
      </p:sp>
      <p:sp>
        <p:nvSpPr>
          <p:cNvPr id="7" name="Text Placeholder 6">
            <a:extLst>
              <a:ext uri="{FF2B5EF4-FFF2-40B4-BE49-F238E27FC236}">
                <a16:creationId xmlns:a16="http://schemas.microsoft.com/office/drawing/2014/main" id="{0BF1B66C-EC10-47D7-9E9E-EB3170468D9A}"/>
              </a:ext>
            </a:extLst>
          </p:cNvPr>
          <p:cNvSpPr>
            <a:spLocks noGrp="1"/>
          </p:cNvSpPr>
          <p:nvPr>
            <p:ph type="body" sz="quarter" idx="12" hasCustomPrompt="1"/>
          </p:nvPr>
        </p:nvSpPr>
        <p:spPr>
          <a:xfrm>
            <a:off x="976313" y="4059234"/>
            <a:ext cx="1728787" cy="1642687"/>
          </a:xfrm>
        </p:spPr>
        <p:txBody>
          <a:bodyPr/>
          <a:lstStyle>
            <a:lvl1pPr marL="0" indent="0">
              <a:buNone/>
              <a:defRPr sz="18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Descriptive text</a:t>
            </a:r>
          </a:p>
        </p:txBody>
      </p:sp>
      <p:sp>
        <p:nvSpPr>
          <p:cNvPr id="8" name="Text Placeholder 8">
            <a:extLst>
              <a:ext uri="{FF2B5EF4-FFF2-40B4-BE49-F238E27FC236}">
                <a16:creationId xmlns:a16="http://schemas.microsoft.com/office/drawing/2014/main" id="{70CFA82A-A941-4C8A-B5EE-4195086EED19}"/>
              </a:ext>
            </a:extLst>
          </p:cNvPr>
          <p:cNvSpPr>
            <a:spLocks noGrp="1"/>
          </p:cNvSpPr>
          <p:nvPr>
            <p:ph type="body" sz="quarter" idx="13" hasCustomPrompt="1"/>
          </p:nvPr>
        </p:nvSpPr>
        <p:spPr>
          <a:xfrm>
            <a:off x="976313" y="3646858"/>
            <a:ext cx="1728787" cy="393700"/>
          </a:xfrm>
        </p:spPr>
        <p:txBody>
          <a:bodyPr anchor="ctr" anchorCtr="0"/>
          <a:lstStyle>
            <a:lvl1pPr marL="0" indent="0" algn="ctr">
              <a:spcAft>
                <a:spcPts val="0"/>
              </a:spcAft>
              <a:buNone/>
              <a:defRPr sz="20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Label</a:t>
            </a:r>
          </a:p>
        </p:txBody>
      </p:sp>
      <p:sp>
        <p:nvSpPr>
          <p:cNvPr id="9" name="Picture Placeholder 3">
            <a:extLst>
              <a:ext uri="{FF2B5EF4-FFF2-40B4-BE49-F238E27FC236}">
                <a16:creationId xmlns:a16="http://schemas.microsoft.com/office/drawing/2014/main" id="{6023EAED-0474-44ED-918D-8B0215386473}"/>
              </a:ext>
            </a:extLst>
          </p:cNvPr>
          <p:cNvSpPr>
            <a:spLocks noGrp="1"/>
          </p:cNvSpPr>
          <p:nvPr>
            <p:ph type="pic" sz="quarter" idx="14" hasCustomPrompt="1"/>
          </p:nvPr>
        </p:nvSpPr>
        <p:spPr>
          <a:xfrm>
            <a:off x="3119531" y="1917700"/>
            <a:ext cx="1727200" cy="1638300"/>
          </a:xfrm>
        </p:spPr>
        <p:txBody>
          <a:bodyPr/>
          <a:lstStyle>
            <a:lvl1pPr marL="0" indent="0">
              <a:buNone/>
              <a:defRPr sz="1100" b="0"/>
            </a:lvl1pPr>
          </a:lstStyle>
          <a:p>
            <a:r>
              <a:rPr lang="en-US" dirty="0"/>
              <a:t>Click icon to add image. Adjust crop by selecting Picture Tools &gt; Format &gt; Crop and dragging handles.</a:t>
            </a:r>
          </a:p>
        </p:txBody>
      </p:sp>
      <p:sp>
        <p:nvSpPr>
          <p:cNvPr id="10" name="Text Placeholder 6">
            <a:extLst>
              <a:ext uri="{FF2B5EF4-FFF2-40B4-BE49-F238E27FC236}">
                <a16:creationId xmlns:a16="http://schemas.microsoft.com/office/drawing/2014/main" id="{A0AFF079-ACE9-4B40-8CC0-3DB2FB50F074}"/>
              </a:ext>
            </a:extLst>
          </p:cNvPr>
          <p:cNvSpPr>
            <a:spLocks noGrp="1"/>
          </p:cNvSpPr>
          <p:nvPr>
            <p:ph type="body" sz="quarter" idx="15" hasCustomPrompt="1"/>
          </p:nvPr>
        </p:nvSpPr>
        <p:spPr>
          <a:xfrm>
            <a:off x="3117944" y="4059234"/>
            <a:ext cx="1728787" cy="1642687"/>
          </a:xfrm>
        </p:spPr>
        <p:txBody>
          <a:bodyPr/>
          <a:lstStyle>
            <a:lvl1pPr marL="0" indent="0">
              <a:buNone/>
              <a:defRPr sz="18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Descriptive text</a:t>
            </a:r>
          </a:p>
        </p:txBody>
      </p:sp>
      <p:sp>
        <p:nvSpPr>
          <p:cNvPr id="11" name="Text Placeholder 8">
            <a:extLst>
              <a:ext uri="{FF2B5EF4-FFF2-40B4-BE49-F238E27FC236}">
                <a16:creationId xmlns:a16="http://schemas.microsoft.com/office/drawing/2014/main" id="{2D25B34F-6C71-4F9B-B25A-83C71539DC3F}"/>
              </a:ext>
            </a:extLst>
          </p:cNvPr>
          <p:cNvSpPr>
            <a:spLocks noGrp="1"/>
          </p:cNvSpPr>
          <p:nvPr>
            <p:ph type="body" sz="quarter" idx="16" hasCustomPrompt="1"/>
          </p:nvPr>
        </p:nvSpPr>
        <p:spPr>
          <a:xfrm>
            <a:off x="3117944" y="3646858"/>
            <a:ext cx="1728787" cy="393700"/>
          </a:xfrm>
        </p:spPr>
        <p:txBody>
          <a:bodyPr anchor="ctr" anchorCtr="0"/>
          <a:lstStyle>
            <a:lvl1pPr marL="0" indent="0" algn="ctr">
              <a:spcAft>
                <a:spcPts val="0"/>
              </a:spcAft>
              <a:buNone/>
              <a:defRPr sz="20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Label</a:t>
            </a:r>
          </a:p>
        </p:txBody>
      </p:sp>
      <p:sp>
        <p:nvSpPr>
          <p:cNvPr id="12" name="Picture Placeholder 3">
            <a:extLst>
              <a:ext uri="{FF2B5EF4-FFF2-40B4-BE49-F238E27FC236}">
                <a16:creationId xmlns:a16="http://schemas.microsoft.com/office/drawing/2014/main" id="{9CDFFE81-D933-43A6-9238-503C3B744309}"/>
              </a:ext>
            </a:extLst>
          </p:cNvPr>
          <p:cNvSpPr>
            <a:spLocks noGrp="1"/>
          </p:cNvSpPr>
          <p:nvPr>
            <p:ph type="pic" sz="quarter" idx="17" hasCustomPrompt="1"/>
          </p:nvPr>
        </p:nvSpPr>
        <p:spPr>
          <a:xfrm>
            <a:off x="5261162" y="1917700"/>
            <a:ext cx="1727200" cy="1638300"/>
          </a:xfrm>
        </p:spPr>
        <p:txBody>
          <a:bodyPr/>
          <a:lstStyle>
            <a:lvl1pPr marL="0" indent="0">
              <a:buNone/>
              <a:defRPr sz="1100" b="0"/>
            </a:lvl1pPr>
          </a:lstStyle>
          <a:p>
            <a:r>
              <a:rPr lang="en-US" dirty="0"/>
              <a:t>Click icon to add image. Adjust crop by selecting Picture Tools &gt; Format &gt; Crop and dragging handles.</a:t>
            </a:r>
          </a:p>
        </p:txBody>
      </p:sp>
      <p:sp>
        <p:nvSpPr>
          <p:cNvPr id="13" name="Text Placeholder 6">
            <a:extLst>
              <a:ext uri="{FF2B5EF4-FFF2-40B4-BE49-F238E27FC236}">
                <a16:creationId xmlns:a16="http://schemas.microsoft.com/office/drawing/2014/main" id="{C145654E-8FC3-4154-827C-1E55B5004F1F}"/>
              </a:ext>
            </a:extLst>
          </p:cNvPr>
          <p:cNvSpPr>
            <a:spLocks noGrp="1"/>
          </p:cNvSpPr>
          <p:nvPr>
            <p:ph type="body" sz="quarter" idx="18" hasCustomPrompt="1"/>
          </p:nvPr>
        </p:nvSpPr>
        <p:spPr>
          <a:xfrm>
            <a:off x="5259575" y="4059234"/>
            <a:ext cx="1728787" cy="1642687"/>
          </a:xfrm>
        </p:spPr>
        <p:txBody>
          <a:bodyPr/>
          <a:lstStyle>
            <a:lvl1pPr marL="0" indent="0">
              <a:buNone/>
              <a:defRPr sz="18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Descriptive text</a:t>
            </a:r>
          </a:p>
        </p:txBody>
      </p:sp>
      <p:sp>
        <p:nvSpPr>
          <p:cNvPr id="14" name="Text Placeholder 8">
            <a:extLst>
              <a:ext uri="{FF2B5EF4-FFF2-40B4-BE49-F238E27FC236}">
                <a16:creationId xmlns:a16="http://schemas.microsoft.com/office/drawing/2014/main" id="{CCF16CAF-E171-4FAD-A447-DDCCFD0739A4}"/>
              </a:ext>
            </a:extLst>
          </p:cNvPr>
          <p:cNvSpPr>
            <a:spLocks noGrp="1"/>
          </p:cNvSpPr>
          <p:nvPr>
            <p:ph type="body" sz="quarter" idx="19" hasCustomPrompt="1"/>
          </p:nvPr>
        </p:nvSpPr>
        <p:spPr>
          <a:xfrm>
            <a:off x="5259575" y="3646858"/>
            <a:ext cx="1728787" cy="393700"/>
          </a:xfrm>
        </p:spPr>
        <p:txBody>
          <a:bodyPr anchor="ctr" anchorCtr="0"/>
          <a:lstStyle>
            <a:lvl1pPr marL="0" indent="0" algn="ctr">
              <a:spcAft>
                <a:spcPts val="0"/>
              </a:spcAft>
              <a:buNone/>
              <a:defRPr sz="20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Label</a:t>
            </a:r>
          </a:p>
        </p:txBody>
      </p:sp>
      <p:sp>
        <p:nvSpPr>
          <p:cNvPr id="15" name="Picture Placeholder 3">
            <a:extLst>
              <a:ext uri="{FF2B5EF4-FFF2-40B4-BE49-F238E27FC236}">
                <a16:creationId xmlns:a16="http://schemas.microsoft.com/office/drawing/2014/main" id="{C6A910A8-C2AB-4C9E-BAAE-BEAF8CE55177}"/>
              </a:ext>
            </a:extLst>
          </p:cNvPr>
          <p:cNvSpPr>
            <a:spLocks noGrp="1"/>
          </p:cNvSpPr>
          <p:nvPr>
            <p:ph type="pic" sz="quarter" idx="20" hasCustomPrompt="1"/>
          </p:nvPr>
        </p:nvSpPr>
        <p:spPr>
          <a:xfrm>
            <a:off x="7402793" y="1917700"/>
            <a:ext cx="1727200" cy="1638300"/>
          </a:xfrm>
        </p:spPr>
        <p:txBody>
          <a:bodyPr/>
          <a:lstStyle>
            <a:lvl1pPr marL="0" indent="0">
              <a:buNone/>
              <a:defRPr sz="1100" b="0"/>
            </a:lvl1pPr>
          </a:lstStyle>
          <a:p>
            <a:r>
              <a:rPr lang="en-US" dirty="0"/>
              <a:t>Click icon to add image. Adjust crop by selecting Picture Tools &gt; Format &gt; Crop and dragging handles.</a:t>
            </a:r>
          </a:p>
        </p:txBody>
      </p:sp>
      <p:sp>
        <p:nvSpPr>
          <p:cNvPr id="16" name="Text Placeholder 6">
            <a:extLst>
              <a:ext uri="{FF2B5EF4-FFF2-40B4-BE49-F238E27FC236}">
                <a16:creationId xmlns:a16="http://schemas.microsoft.com/office/drawing/2014/main" id="{0454774A-4912-43F8-B072-6D8BFC9AF1E8}"/>
              </a:ext>
            </a:extLst>
          </p:cNvPr>
          <p:cNvSpPr>
            <a:spLocks noGrp="1"/>
          </p:cNvSpPr>
          <p:nvPr>
            <p:ph type="body" sz="quarter" idx="21" hasCustomPrompt="1"/>
          </p:nvPr>
        </p:nvSpPr>
        <p:spPr>
          <a:xfrm>
            <a:off x="7401206" y="4059234"/>
            <a:ext cx="1728787" cy="1642687"/>
          </a:xfrm>
        </p:spPr>
        <p:txBody>
          <a:bodyPr/>
          <a:lstStyle>
            <a:lvl1pPr marL="0" indent="0">
              <a:buNone/>
              <a:defRPr sz="18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Descriptive text</a:t>
            </a:r>
          </a:p>
        </p:txBody>
      </p:sp>
      <p:sp>
        <p:nvSpPr>
          <p:cNvPr id="17" name="Text Placeholder 8">
            <a:extLst>
              <a:ext uri="{FF2B5EF4-FFF2-40B4-BE49-F238E27FC236}">
                <a16:creationId xmlns:a16="http://schemas.microsoft.com/office/drawing/2014/main" id="{5F88B6D5-91F8-4964-912C-09FB42E41D11}"/>
              </a:ext>
            </a:extLst>
          </p:cNvPr>
          <p:cNvSpPr>
            <a:spLocks noGrp="1"/>
          </p:cNvSpPr>
          <p:nvPr>
            <p:ph type="body" sz="quarter" idx="22" hasCustomPrompt="1"/>
          </p:nvPr>
        </p:nvSpPr>
        <p:spPr>
          <a:xfrm>
            <a:off x="7401206" y="3646858"/>
            <a:ext cx="1728787" cy="393700"/>
          </a:xfrm>
        </p:spPr>
        <p:txBody>
          <a:bodyPr anchor="ctr" anchorCtr="0"/>
          <a:lstStyle>
            <a:lvl1pPr marL="0" indent="0" algn="ctr">
              <a:spcAft>
                <a:spcPts val="0"/>
              </a:spcAft>
              <a:buNone/>
              <a:defRPr sz="20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Label</a:t>
            </a:r>
          </a:p>
        </p:txBody>
      </p:sp>
      <p:sp>
        <p:nvSpPr>
          <p:cNvPr id="18" name="Picture Placeholder 3">
            <a:extLst>
              <a:ext uri="{FF2B5EF4-FFF2-40B4-BE49-F238E27FC236}">
                <a16:creationId xmlns:a16="http://schemas.microsoft.com/office/drawing/2014/main" id="{D4FDFA2A-0AD5-40DC-9418-3D078B0F39A6}"/>
              </a:ext>
            </a:extLst>
          </p:cNvPr>
          <p:cNvSpPr>
            <a:spLocks noGrp="1"/>
          </p:cNvSpPr>
          <p:nvPr>
            <p:ph type="pic" sz="quarter" idx="23" hasCustomPrompt="1"/>
          </p:nvPr>
        </p:nvSpPr>
        <p:spPr>
          <a:xfrm>
            <a:off x="9544424" y="1917700"/>
            <a:ext cx="1727200" cy="1638300"/>
          </a:xfrm>
        </p:spPr>
        <p:txBody>
          <a:bodyPr/>
          <a:lstStyle>
            <a:lvl1pPr marL="0" indent="0">
              <a:buNone/>
              <a:defRPr sz="1100" b="0"/>
            </a:lvl1pPr>
          </a:lstStyle>
          <a:p>
            <a:r>
              <a:rPr lang="en-US" dirty="0"/>
              <a:t>Click icon to add image. Adjust crop by selecting Picture Tools &gt; Format &gt; Crop and dragging handles.</a:t>
            </a:r>
          </a:p>
        </p:txBody>
      </p:sp>
      <p:sp>
        <p:nvSpPr>
          <p:cNvPr id="19" name="Text Placeholder 6">
            <a:extLst>
              <a:ext uri="{FF2B5EF4-FFF2-40B4-BE49-F238E27FC236}">
                <a16:creationId xmlns:a16="http://schemas.microsoft.com/office/drawing/2014/main" id="{54E3961F-311C-44CC-9C30-78E10FD6FEE2}"/>
              </a:ext>
            </a:extLst>
          </p:cNvPr>
          <p:cNvSpPr>
            <a:spLocks noGrp="1"/>
          </p:cNvSpPr>
          <p:nvPr>
            <p:ph type="body" sz="quarter" idx="24" hasCustomPrompt="1"/>
          </p:nvPr>
        </p:nvSpPr>
        <p:spPr>
          <a:xfrm>
            <a:off x="9542837" y="4059234"/>
            <a:ext cx="1728787" cy="1642687"/>
          </a:xfrm>
        </p:spPr>
        <p:txBody>
          <a:bodyPr/>
          <a:lstStyle>
            <a:lvl1pPr marL="0" indent="0">
              <a:buNone/>
              <a:defRPr sz="18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Descriptive text</a:t>
            </a:r>
          </a:p>
        </p:txBody>
      </p:sp>
      <p:sp>
        <p:nvSpPr>
          <p:cNvPr id="20" name="Text Placeholder 8">
            <a:extLst>
              <a:ext uri="{FF2B5EF4-FFF2-40B4-BE49-F238E27FC236}">
                <a16:creationId xmlns:a16="http://schemas.microsoft.com/office/drawing/2014/main" id="{9EEB29EB-C894-4CE7-A1E3-162BC9000779}"/>
              </a:ext>
            </a:extLst>
          </p:cNvPr>
          <p:cNvSpPr>
            <a:spLocks noGrp="1"/>
          </p:cNvSpPr>
          <p:nvPr>
            <p:ph type="body" sz="quarter" idx="25" hasCustomPrompt="1"/>
          </p:nvPr>
        </p:nvSpPr>
        <p:spPr>
          <a:xfrm>
            <a:off x="9542837" y="3646858"/>
            <a:ext cx="1728787" cy="393700"/>
          </a:xfrm>
        </p:spPr>
        <p:txBody>
          <a:bodyPr anchor="ctr" anchorCtr="0"/>
          <a:lstStyle>
            <a:lvl1pPr marL="0" indent="0" algn="ctr">
              <a:spcAft>
                <a:spcPts val="0"/>
              </a:spcAft>
              <a:buNone/>
              <a:defRPr sz="20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Label</a:t>
            </a:r>
          </a:p>
        </p:txBody>
      </p:sp>
      <p:sp>
        <p:nvSpPr>
          <p:cNvPr id="23" name="TextBox 3">
            <a:extLst>
              <a:ext uri="{FF2B5EF4-FFF2-40B4-BE49-F238E27FC236}">
                <a16:creationId xmlns:a16="http://schemas.microsoft.com/office/drawing/2014/main" id="{319DBB6B-58CD-8E49-8E33-6A37DBEF8B46}"/>
              </a:ext>
            </a:extLst>
          </p:cNvPr>
          <p:cNvSpPr txBox="1">
            <a:spLocks noChangeArrowheads="1"/>
          </p:cNvSpPr>
          <p:nvPr userDrawn="1"/>
        </p:nvSpPr>
        <p:spPr bwMode="white">
          <a:xfrm>
            <a:off x="702130"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2473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2304" userDrawn="1">
          <p15:clr>
            <a:srgbClr val="FBAE40"/>
          </p15:clr>
        </p15:guide>
        <p15:guide id="2" orient="horz" pos="25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68B8F6-DE30-EE47-A3EE-ADE56F9D40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647700" y="2006600"/>
            <a:ext cx="8696325" cy="1943100"/>
          </a:xfrm>
        </p:spPr>
        <p:txBody>
          <a:bodyPr anchor="t"/>
          <a:lstStyle>
            <a:lvl1pPr>
              <a:defRPr sz="48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3" name="Text Placeholder 2">
            <a:extLst>
              <a:ext uri="{FF2B5EF4-FFF2-40B4-BE49-F238E27FC236}">
                <a16:creationId xmlns:a16="http://schemas.microsoft.com/office/drawing/2014/main" id="{41FAE163-15F4-4D5E-B813-249BE9960E01}"/>
              </a:ext>
            </a:extLst>
          </p:cNvPr>
          <p:cNvSpPr>
            <a:spLocks noGrp="1"/>
          </p:cNvSpPr>
          <p:nvPr>
            <p:ph type="body" idx="1" hasCustomPrompt="1"/>
          </p:nvPr>
        </p:nvSpPr>
        <p:spPr>
          <a:xfrm>
            <a:off x="647700" y="4610100"/>
            <a:ext cx="8696325" cy="409575"/>
          </a:xfrm>
        </p:spPr>
        <p:txBody>
          <a:bodyPr/>
          <a:lstStyle>
            <a:lvl1pPr marL="0" indent="0" algn="l">
              <a:buNone/>
              <a:defRPr sz="2400" b="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Quoted person’s name</a:t>
            </a:r>
          </a:p>
        </p:txBody>
      </p:sp>
      <p:sp>
        <p:nvSpPr>
          <p:cNvPr id="6" name="Text Placeholder 2">
            <a:extLst>
              <a:ext uri="{FF2B5EF4-FFF2-40B4-BE49-F238E27FC236}">
                <a16:creationId xmlns:a16="http://schemas.microsoft.com/office/drawing/2014/main" id="{0443C66C-2D1D-440D-929C-C83C3F2EF5EF}"/>
              </a:ext>
            </a:extLst>
          </p:cNvPr>
          <p:cNvSpPr>
            <a:spLocks noGrp="1"/>
          </p:cNvSpPr>
          <p:nvPr>
            <p:ph type="body" idx="10" hasCustomPrompt="1"/>
          </p:nvPr>
        </p:nvSpPr>
        <p:spPr>
          <a:xfrm>
            <a:off x="647700" y="5019675"/>
            <a:ext cx="8696325" cy="409575"/>
          </a:xfrm>
        </p:spPr>
        <p:txBody>
          <a:bodyPr/>
          <a:lstStyle>
            <a:lvl1pPr marL="0" indent="0" algn="l">
              <a:spcAft>
                <a:spcPts val="300"/>
              </a:spcAft>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Quoted person’s affiliation</a:t>
            </a:r>
          </a:p>
        </p:txBody>
      </p:sp>
      <p:sp>
        <p:nvSpPr>
          <p:cNvPr id="9" name="Text Placeholder 15">
            <a:extLst>
              <a:ext uri="{FF2B5EF4-FFF2-40B4-BE49-F238E27FC236}">
                <a16:creationId xmlns:a16="http://schemas.microsoft.com/office/drawing/2014/main" id="{4B1ED314-A480-4150-84F1-57FDFE78D1BC}"/>
              </a:ext>
            </a:extLst>
          </p:cNvPr>
          <p:cNvSpPr>
            <a:spLocks noGrp="1"/>
          </p:cNvSpPr>
          <p:nvPr>
            <p:ph type="body" sz="quarter" idx="12" hasCustomPrompt="1"/>
          </p:nvPr>
        </p:nvSpPr>
        <p:spPr>
          <a:xfrm>
            <a:off x="338137" y="2049462"/>
            <a:ext cx="309563" cy="309563"/>
          </a:xfrm>
          <a:blipFill>
            <a:blip r:embed="rId3"/>
            <a:stretch>
              <a:fillRect/>
            </a:stretch>
          </a:blipFill>
        </p:spPr>
        <p:txBody>
          <a:bodyPr/>
          <a:lstStyle>
            <a:lvl1pPr marL="0" indent="0">
              <a:buNone/>
              <a:defRPr sz="100">
                <a:solidFill>
                  <a:srgbClr val="BBF8FF"/>
                </a:solidFill>
              </a:defRPr>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err="1"/>
              <a:t>Alkdjf</a:t>
            </a:r>
            <a:r>
              <a:rPr lang="en-US" dirty="0"/>
              <a:t> </a:t>
            </a:r>
          </a:p>
        </p:txBody>
      </p:sp>
      <p:sp>
        <p:nvSpPr>
          <p:cNvPr id="10" name="Text Placeholder 15">
            <a:extLst>
              <a:ext uri="{FF2B5EF4-FFF2-40B4-BE49-F238E27FC236}">
                <a16:creationId xmlns:a16="http://schemas.microsoft.com/office/drawing/2014/main" id="{D1FA848D-5EBF-4888-A995-57146FCFF85E}"/>
              </a:ext>
            </a:extLst>
          </p:cNvPr>
          <p:cNvSpPr>
            <a:spLocks noGrp="1"/>
          </p:cNvSpPr>
          <p:nvPr>
            <p:ph type="body" sz="quarter" idx="13" hasCustomPrompt="1"/>
          </p:nvPr>
        </p:nvSpPr>
        <p:spPr>
          <a:xfrm>
            <a:off x="3677503" y="3430451"/>
            <a:ext cx="309563" cy="309563"/>
          </a:xfrm>
          <a:blipFill>
            <a:blip r:embed="rId4"/>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1" name="TextBox 3">
            <a:extLst>
              <a:ext uri="{FF2B5EF4-FFF2-40B4-BE49-F238E27FC236}">
                <a16:creationId xmlns:a16="http://schemas.microsoft.com/office/drawing/2014/main" id="{22DF5BF1-4BBE-D445-9024-506A551C5A6A}"/>
              </a:ext>
            </a:extLst>
          </p:cNvPr>
          <p:cNvSpPr txBox="1">
            <a:spLocks noChangeArrowheads="1"/>
          </p:cNvSpPr>
          <p:nvPr userDrawn="1"/>
        </p:nvSpPr>
        <p:spPr bwMode="white">
          <a:xfrm>
            <a:off x="711274"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3353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2904" userDrawn="1">
          <p15:clr>
            <a:srgbClr val="FBAE40"/>
          </p15:clr>
        </p15:guide>
        <p15:guide id="2" pos="408" userDrawn="1">
          <p15:clr>
            <a:srgbClr val="FBAE40"/>
          </p15:clr>
        </p15:guide>
        <p15:guide id="3" pos="588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Quot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68B8F6-DE30-EE47-A3EE-ADE56F9D40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647700" y="2006600"/>
            <a:ext cx="8696325" cy="1943100"/>
          </a:xfrm>
        </p:spPr>
        <p:txBody>
          <a:bodyPr anchor="t"/>
          <a:lstStyle>
            <a:lvl1pPr>
              <a:defRPr sz="48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3" name="Text Placeholder 2">
            <a:extLst>
              <a:ext uri="{FF2B5EF4-FFF2-40B4-BE49-F238E27FC236}">
                <a16:creationId xmlns:a16="http://schemas.microsoft.com/office/drawing/2014/main" id="{41FAE163-15F4-4D5E-B813-249BE9960E01}"/>
              </a:ext>
            </a:extLst>
          </p:cNvPr>
          <p:cNvSpPr>
            <a:spLocks noGrp="1"/>
          </p:cNvSpPr>
          <p:nvPr>
            <p:ph type="body" idx="1" hasCustomPrompt="1"/>
          </p:nvPr>
        </p:nvSpPr>
        <p:spPr>
          <a:xfrm>
            <a:off x="647700" y="4610100"/>
            <a:ext cx="8696325" cy="409575"/>
          </a:xfrm>
        </p:spPr>
        <p:txBody>
          <a:bodyPr/>
          <a:lstStyle>
            <a:lvl1pPr marL="0" indent="0" algn="l">
              <a:buNone/>
              <a:defRPr sz="2400" b="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Quoted person’s name</a:t>
            </a:r>
          </a:p>
        </p:txBody>
      </p:sp>
      <p:sp>
        <p:nvSpPr>
          <p:cNvPr id="6" name="Text Placeholder 2">
            <a:extLst>
              <a:ext uri="{FF2B5EF4-FFF2-40B4-BE49-F238E27FC236}">
                <a16:creationId xmlns:a16="http://schemas.microsoft.com/office/drawing/2014/main" id="{0443C66C-2D1D-440D-929C-C83C3F2EF5EF}"/>
              </a:ext>
            </a:extLst>
          </p:cNvPr>
          <p:cNvSpPr>
            <a:spLocks noGrp="1"/>
          </p:cNvSpPr>
          <p:nvPr>
            <p:ph type="body" idx="10" hasCustomPrompt="1"/>
          </p:nvPr>
        </p:nvSpPr>
        <p:spPr>
          <a:xfrm>
            <a:off x="647700" y="5019675"/>
            <a:ext cx="8696325" cy="409575"/>
          </a:xfrm>
        </p:spPr>
        <p:txBody>
          <a:bodyPr/>
          <a:lstStyle>
            <a:lvl1pPr marL="0" indent="0" algn="l">
              <a:spcAft>
                <a:spcPts val="300"/>
              </a:spcAft>
              <a:buNone/>
              <a:defRPr sz="1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Quoted person’s affiliation</a:t>
            </a:r>
          </a:p>
        </p:txBody>
      </p:sp>
      <p:sp>
        <p:nvSpPr>
          <p:cNvPr id="9" name="Text Placeholder 15">
            <a:extLst>
              <a:ext uri="{FF2B5EF4-FFF2-40B4-BE49-F238E27FC236}">
                <a16:creationId xmlns:a16="http://schemas.microsoft.com/office/drawing/2014/main" id="{4B1ED314-A480-4150-84F1-57FDFE78D1BC}"/>
              </a:ext>
            </a:extLst>
          </p:cNvPr>
          <p:cNvSpPr>
            <a:spLocks noGrp="1"/>
          </p:cNvSpPr>
          <p:nvPr>
            <p:ph type="body" sz="quarter" idx="12" hasCustomPrompt="1"/>
          </p:nvPr>
        </p:nvSpPr>
        <p:spPr>
          <a:xfrm>
            <a:off x="338137" y="2049462"/>
            <a:ext cx="309563" cy="309563"/>
          </a:xfrm>
          <a:blipFill>
            <a:blip r:embed="rId3"/>
            <a:stretch>
              <a:fillRect/>
            </a:stretch>
          </a:blipFill>
        </p:spPr>
        <p:txBody>
          <a:bodyPr/>
          <a:lstStyle>
            <a:lvl1pPr marL="0" indent="0">
              <a:buNone/>
              <a:defRPr sz="100">
                <a:solidFill>
                  <a:srgbClr val="BBF8FF"/>
                </a:solidFill>
              </a:defRPr>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err="1"/>
              <a:t>Alkdjf</a:t>
            </a:r>
            <a:r>
              <a:rPr lang="en-US" dirty="0"/>
              <a:t> </a:t>
            </a:r>
          </a:p>
        </p:txBody>
      </p:sp>
      <p:sp>
        <p:nvSpPr>
          <p:cNvPr id="10" name="Text Placeholder 15">
            <a:extLst>
              <a:ext uri="{FF2B5EF4-FFF2-40B4-BE49-F238E27FC236}">
                <a16:creationId xmlns:a16="http://schemas.microsoft.com/office/drawing/2014/main" id="{D1FA848D-5EBF-4888-A995-57146FCFF85E}"/>
              </a:ext>
            </a:extLst>
          </p:cNvPr>
          <p:cNvSpPr>
            <a:spLocks noGrp="1"/>
          </p:cNvSpPr>
          <p:nvPr>
            <p:ph type="body" sz="quarter" idx="13" hasCustomPrompt="1"/>
          </p:nvPr>
        </p:nvSpPr>
        <p:spPr>
          <a:xfrm>
            <a:off x="3677503" y="3430451"/>
            <a:ext cx="309563" cy="309563"/>
          </a:xfrm>
          <a:blipFill>
            <a:blip r:embed="rId4"/>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1" name="TextBox 3">
            <a:extLst>
              <a:ext uri="{FF2B5EF4-FFF2-40B4-BE49-F238E27FC236}">
                <a16:creationId xmlns:a16="http://schemas.microsoft.com/office/drawing/2014/main" id="{22DF5BF1-4BBE-D445-9024-506A551C5A6A}"/>
              </a:ext>
            </a:extLst>
          </p:cNvPr>
          <p:cNvSpPr txBox="1">
            <a:spLocks noChangeArrowheads="1"/>
          </p:cNvSpPr>
          <p:nvPr userDrawn="1"/>
        </p:nvSpPr>
        <p:spPr bwMode="white">
          <a:xfrm>
            <a:off x="784426"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0198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04" userDrawn="1">
          <p15:clr>
            <a:srgbClr val="FBAE40"/>
          </p15:clr>
        </p15:guide>
        <p15:guide id="2" pos="408" userDrawn="1">
          <p15:clr>
            <a:srgbClr val="FBAE40"/>
          </p15:clr>
        </p15:guide>
        <p15:guide id="3" pos="588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D2C4815-0A90-1B47-9598-CC5FE22CC8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266700" y="2700337"/>
            <a:ext cx="7627258" cy="1457325"/>
          </a:xfrm>
        </p:spPr>
        <p:txBody>
          <a:bodyPr anchor="ctr"/>
          <a:lstStyle>
            <a:lvl1pPr>
              <a:defRPr sz="48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 Enter section name here</a:t>
            </a:r>
          </a:p>
        </p:txBody>
      </p:sp>
      <p:sp>
        <p:nvSpPr>
          <p:cNvPr id="13" name="TextBox 3">
            <a:extLst>
              <a:ext uri="{FF2B5EF4-FFF2-40B4-BE49-F238E27FC236}">
                <a16:creationId xmlns:a16="http://schemas.microsoft.com/office/drawing/2014/main" id="{E8CFDD2B-6A1A-2E41-815B-E1384D6A4316}"/>
              </a:ext>
            </a:extLst>
          </p:cNvPr>
          <p:cNvSpPr txBox="1">
            <a:spLocks noChangeArrowheads="1"/>
          </p:cNvSpPr>
          <p:nvPr userDrawn="1"/>
        </p:nvSpPr>
        <p:spPr bwMode="white">
          <a:xfrm>
            <a:off x="756994"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68770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3BD717-00C6-47A9-A0D7-CF2E9C2323D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Text Placeholder 8">
            <a:extLst>
              <a:ext uri="{FF2B5EF4-FFF2-40B4-BE49-F238E27FC236}">
                <a16:creationId xmlns:a16="http://schemas.microsoft.com/office/drawing/2014/main" id="{FCC17A3A-7155-8042-82B4-3D3498DBFC5C}"/>
              </a:ext>
            </a:extLst>
          </p:cNvPr>
          <p:cNvSpPr>
            <a:spLocks noGrp="1"/>
          </p:cNvSpPr>
          <p:nvPr>
            <p:ph type="body" sz="quarter" idx="10" hasCustomPrompt="1"/>
          </p:nvPr>
        </p:nvSpPr>
        <p:spPr>
          <a:xfrm>
            <a:off x="275665" y="4612997"/>
            <a:ext cx="6342305" cy="365404"/>
          </a:xfrm>
        </p:spPr>
        <p:txBody>
          <a:bodyPr/>
          <a:lstStyle>
            <a:lvl1pPr marL="0" indent="0">
              <a:buNone/>
              <a:defRPr sz="2000" b="1" i="0" cap="none" spc="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9" name="Text Placeholder 10">
            <a:extLst>
              <a:ext uri="{FF2B5EF4-FFF2-40B4-BE49-F238E27FC236}">
                <a16:creationId xmlns:a16="http://schemas.microsoft.com/office/drawing/2014/main" id="{E293B6F6-2E36-1140-ADAB-A02C7ED26648}"/>
              </a:ext>
            </a:extLst>
          </p:cNvPr>
          <p:cNvSpPr>
            <a:spLocks noGrp="1"/>
          </p:cNvSpPr>
          <p:nvPr>
            <p:ph type="body" sz="quarter" idx="11" hasCustomPrompt="1"/>
          </p:nvPr>
        </p:nvSpPr>
        <p:spPr>
          <a:xfrm>
            <a:off x="275665" y="1847011"/>
            <a:ext cx="9258300" cy="251012"/>
          </a:xfrm>
        </p:spPr>
        <p:txBody>
          <a:bodyPr/>
          <a:lstStyle>
            <a:lvl1pPr marL="0" indent="0">
              <a:buNone/>
              <a:defRPr sz="1200" b="1" cap="all" spc="300" baseline="0">
                <a:solidFill>
                  <a:srgbClr val="FFBBC6"/>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sp>
        <p:nvSpPr>
          <p:cNvPr id="20" name="Text Placeholder 10">
            <a:extLst>
              <a:ext uri="{FF2B5EF4-FFF2-40B4-BE49-F238E27FC236}">
                <a16:creationId xmlns:a16="http://schemas.microsoft.com/office/drawing/2014/main" id="{A18F5645-2663-3D44-97C1-D49B6B204F7E}"/>
              </a:ext>
            </a:extLst>
          </p:cNvPr>
          <p:cNvSpPr>
            <a:spLocks noGrp="1"/>
          </p:cNvSpPr>
          <p:nvPr>
            <p:ph type="body" sz="quarter" idx="12" hasCustomPrompt="1"/>
          </p:nvPr>
        </p:nvSpPr>
        <p:spPr>
          <a:xfrm>
            <a:off x="275665" y="4978401"/>
            <a:ext cx="6342305" cy="738556"/>
          </a:xfrm>
        </p:spPr>
        <p:txBody>
          <a:bodyPr/>
          <a:lstStyle>
            <a:lvl1pPr marL="0" indent="0">
              <a:spcAft>
                <a:spcPts val="3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Title and company</a:t>
            </a:r>
          </a:p>
        </p:txBody>
      </p:sp>
      <p:sp>
        <p:nvSpPr>
          <p:cNvPr id="21" name="TextBox 3">
            <a:extLst>
              <a:ext uri="{FF2B5EF4-FFF2-40B4-BE49-F238E27FC236}">
                <a16:creationId xmlns:a16="http://schemas.microsoft.com/office/drawing/2014/main" id="{58CA0F73-A97F-4140-9DF9-91353D07A021}"/>
              </a:ext>
            </a:extLst>
          </p:cNvPr>
          <p:cNvSpPr txBox="1">
            <a:spLocks noChangeArrowheads="1"/>
          </p:cNvSpPr>
          <p:nvPr userDrawn="1"/>
        </p:nvSpPr>
        <p:spPr bwMode="white">
          <a:xfrm>
            <a:off x="391234"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6" name="Title 1">
            <a:extLst>
              <a:ext uri="{FF2B5EF4-FFF2-40B4-BE49-F238E27FC236}">
                <a16:creationId xmlns:a16="http://schemas.microsoft.com/office/drawing/2014/main" id="{CC51D00A-6F18-D844-9520-75A5E1CAFDA5}"/>
              </a:ext>
            </a:extLst>
          </p:cNvPr>
          <p:cNvSpPr>
            <a:spLocks noGrp="1"/>
          </p:cNvSpPr>
          <p:nvPr>
            <p:ph type="ctrTitle" hasCustomPrompt="1"/>
          </p:nvPr>
        </p:nvSpPr>
        <p:spPr>
          <a:xfrm>
            <a:off x="275665" y="2280725"/>
            <a:ext cx="9258300" cy="1532078"/>
          </a:xfrm>
        </p:spPr>
        <p:txBody>
          <a:bodyPr anchor="t"/>
          <a:lstStyle>
            <a:lvl1pPr algn="l">
              <a:defRPr sz="48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Tree>
    <p:extLst>
      <p:ext uri="{BB962C8B-B14F-4D97-AF65-F5344CB8AC3E}">
        <p14:creationId xmlns:p14="http://schemas.microsoft.com/office/powerpoint/2010/main" val="387607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1632" userDrawn="1">
          <p15:clr>
            <a:srgbClr val="FBAE40"/>
          </p15:clr>
        </p15:guide>
        <p15:guide id="3" orient="horz" pos="2904" userDrawn="1">
          <p15:clr>
            <a:srgbClr val="FBAE40"/>
          </p15:clr>
        </p15:guide>
        <p15:guide id="4" orient="horz" pos="3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D2C4815-0A90-1B47-9598-CC5FE22CC8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266700" y="2700337"/>
            <a:ext cx="7627258" cy="1457325"/>
          </a:xfrm>
        </p:spPr>
        <p:txBody>
          <a:bodyPr anchor="ctr"/>
          <a:lstStyle>
            <a:lvl1pPr>
              <a:defRPr sz="48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 Enter section name here</a:t>
            </a:r>
          </a:p>
        </p:txBody>
      </p:sp>
      <p:sp>
        <p:nvSpPr>
          <p:cNvPr id="13" name="TextBox 3">
            <a:extLst>
              <a:ext uri="{FF2B5EF4-FFF2-40B4-BE49-F238E27FC236}">
                <a16:creationId xmlns:a16="http://schemas.microsoft.com/office/drawing/2014/main" id="{E8CFDD2B-6A1A-2E41-815B-E1384D6A4316}"/>
              </a:ext>
            </a:extLst>
          </p:cNvPr>
          <p:cNvSpPr txBox="1">
            <a:spLocks noChangeArrowheads="1"/>
          </p:cNvSpPr>
          <p:nvPr userDrawn="1"/>
        </p:nvSpPr>
        <p:spPr bwMode="white">
          <a:xfrm>
            <a:off x="756994"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6565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or Demo Divider">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12054B-4A98-5E4C-A70E-2C92E3C0E18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266700" y="2362201"/>
            <a:ext cx="7114488" cy="2133600"/>
          </a:xfrm>
        </p:spPr>
        <p:txBody>
          <a:bodyPr anchor="ctr"/>
          <a:lstStyle>
            <a:lvl1pPr>
              <a:defRPr sz="48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 Enter “Video” or “Demo” here</a:t>
            </a:r>
          </a:p>
        </p:txBody>
      </p:sp>
      <p:sp>
        <p:nvSpPr>
          <p:cNvPr id="11" name="TextBox 3">
            <a:extLst>
              <a:ext uri="{FF2B5EF4-FFF2-40B4-BE49-F238E27FC236}">
                <a16:creationId xmlns:a16="http://schemas.microsoft.com/office/drawing/2014/main" id="{F54C74B5-E883-904B-8464-77EFDF7CD1C2}"/>
              </a:ext>
            </a:extLst>
          </p:cNvPr>
          <p:cNvSpPr txBox="1">
            <a:spLocks noChangeArrowheads="1"/>
          </p:cNvSpPr>
          <p:nvPr userDrawn="1"/>
        </p:nvSpPr>
        <p:spPr bwMode="white">
          <a:xfrm>
            <a:off x="747850"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46813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FBEA67-8562-344B-BE28-4529A20CC1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ACBA19DF-C258-4E93-9303-020C761A2590}"/>
              </a:ext>
            </a:extLst>
          </p:cNvPr>
          <p:cNvPicPr>
            <a:picLocks noChangeAspect="1"/>
          </p:cNvPicPr>
          <p:nvPr userDrawn="1"/>
        </p:nvPicPr>
        <p:blipFill>
          <a:blip r:embed="rId3"/>
          <a:stretch>
            <a:fillRect/>
          </a:stretch>
        </p:blipFill>
        <p:spPr>
          <a:xfrm>
            <a:off x="4994672" y="2327672"/>
            <a:ext cx="2202656" cy="2202656"/>
          </a:xfrm>
          <a:prstGeom prst="rect">
            <a:avLst/>
          </a:prstGeom>
        </p:spPr>
      </p:pic>
      <p:sp>
        <p:nvSpPr>
          <p:cNvPr id="4" name="Media Placeholder 3">
            <a:extLst>
              <a:ext uri="{FF2B5EF4-FFF2-40B4-BE49-F238E27FC236}">
                <a16:creationId xmlns:a16="http://schemas.microsoft.com/office/drawing/2014/main" id="{BC284357-59EC-4742-99A5-CC1D7F057724}"/>
              </a:ext>
            </a:extLst>
          </p:cNvPr>
          <p:cNvSpPr>
            <a:spLocks noGrp="1"/>
          </p:cNvSpPr>
          <p:nvPr>
            <p:ph type="media" sz="quarter" idx="10" hasCustomPrompt="1"/>
          </p:nvPr>
        </p:nvSpPr>
        <p:spPr>
          <a:xfrm>
            <a:off x="0" y="0"/>
            <a:ext cx="12192000" cy="6858000"/>
          </a:xfrm>
          <a:solidFill>
            <a:srgbClr val="000000">
              <a:alpha val="43922"/>
            </a:srgbClr>
          </a:solidFill>
        </p:spPr>
        <p:txBody>
          <a:bodyPr lIns="731520" anchor="ctr"/>
          <a:lstStyle>
            <a:lvl1pPr marL="0" indent="0">
              <a:buNone/>
              <a:defRPr/>
            </a:lvl1pPr>
          </a:lstStyle>
          <a:p>
            <a:r>
              <a:rPr lang="en-US" dirty="0"/>
              <a:t>Click icon to add video</a:t>
            </a:r>
          </a:p>
        </p:txBody>
      </p:sp>
      <p:sp>
        <p:nvSpPr>
          <p:cNvPr id="10" name="TextBox 3">
            <a:extLst>
              <a:ext uri="{FF2B5EF4-FFF2-40B4-BE49-F238E27FC236}">
                <a16:creationId xmlns:a16="http://schemas.microsoft.com/office/drawing/2014/main" id="{3D08F031-CE2E-1548-9813-236315F4171C}"/>
              </a:ext>
            </a:extLst>
          </p:cNvPr>
          <p:cNvSpPr txBox="1">
            <a:spLocks noChangeArrowheads="1"/>
          </p:cNvSpPr>
          <p:nvPr userDrawn="1"/>
        </p:nvSpPr>
        <p:spPr bwMode="white">
          <a:xfrm>
            <a:off x="784426"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93570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7A4599-D546-9B46-A164-F722D62D17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DAB0A2-CA8E-4726-A512-195A657474D7}"/>
              </a:ext>
            </a:extLst>
          </p:cNvPr>
          <p:cNvSpPr>
            <a:spLocks noGrp="1"/>
          </p:cNvSpPr>
          <p:nvPr>
            <p:ph type="title" hasCustomPrompt="1"/>
          </p:nvPr>
        </p:nvSpPr>
        <p:spPr>
          <a:xfrm>
            <a:off x="266700" y="228601"/>
            <a:ext cx="11658600" cy="640975"/>
          </a:xfrm>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Comparison layout</a:t>
            </a:r>
          </a:p>
        </p:txBody>
      </p:sp>
      <p:sp>
        <p:nvSpPr>
          <p:cNvPr id="3" name="Text Placeholder 2">
            <a:extLst>
              <a:ext uri="{FF2B5EF4-FFF2-40B4-BE49-F238E27FC236}">
                <a16:creationId xmlns:a16="http://schemas.microsoft.com/office/drawing/2014/main" id="{4E9338ED-F59F-4D08-ADDD-87BA8BA27F0F}"/>
              </a:ext>
            </a:extLst>
          </p:cNvPr>
          <p:cNvSpPr>
            <a:spLocks noGrp="1"/>
          </p:cNvSpPr>
          <p:nvPr>
            <p:ph type="body" idx="1" hasCustomPrompt="1"/>
          </p:nvPr>
        </p:nvSpPr>
        <p:spPr>
          <a:xfrm>
            <a:off x="266699" y="1485900"/>
            <a:ext cx="5696712" cy="5191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F7C4376D-4122-4312-82F4-61348603A132}"/>
              </a:ext>
            </a:extLst>
          </p:cNvPr>
          <p:cNvSpPr>
            <a:spLocks noGrp="1"/>
          </p:cNvSpPr>
          <p:nvPr>
            <p:ph sz="half" idx="2" hasCustomPrompt="1"/>
          </p:nvPr>
        </p:nvSpPr>
        <p:spPr>
          <a:xfrm>
            <a:off x="266699" y="2155450"/>
            <a:ext cx="5696712" cy="4092951"/>
          </a:xfrm>
        </p:spPr>
        <p:txBody>
          <a:bodyPr/>
          <a:lstStyle>
            <a:lvl1pPr>
              <a:defRPr sz="2400"/>
            </a:lvl1pPr>
            <a:lvl2pPr>
              <a:defRPr sz="2000"/>
            </a:lvl2pPr>
            <a:lvl3pPr>
              <a:defRPr sz="1800"/>
            </a:lvl3pPr>
            <a:lvl4pPr>
              <a:defRPr sz="1600"/>
            </a:lvl4pPr>
            <a:lvl5pPr>
              <a:defRPr sz="1600"/>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B5FE328-1410-4101-9F4D-7E9262CB7EFC}"/>
              </a:ext>
            </a:extLst>
          </p:cNvPr>
          <p:cNvSpPr>
            <a:spLocks noGrp="1"/>
          </p:cNvSpPr>
          <p:nvPr>
            <p:ph type="body" sz="quarter" idx="3" hasCustomPrompt="1"/>
          </p:nvPr>
        </p:nvSpPr>
        <p:spPr>
          <a:xfrm>
            <a:off x="6228591" y="1485900"/>
            <a:ext cx="5696712" cy="5191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0246FF0C-8B81-44F5-A3A1-4CB98AA5C1F1}"/>
              </a:ext>
            </a:extLst>
          </p:cNvPr>
          <p:cNvSpPr>
            <a:spLocks noGrp="1"/>
          </p:cNvSpPr>
          <p:nvPr>
            <p:ph sz="quarter" idx="4" hasCustomPrompt="1"/>
          </p:nvPr>
        </p:nvSpPr>
        <p:spPr>
          <a:xfrm>
            <a:off x="6228591" y="2155450"/>
            <a:ext cx="5696712" cy="4092950"/>
          </a:xfrm>
        </p:spPr>
        <p:txBody>
          <a:bodyPr/>
          <a:lstStyle>
            <a:lvl1pPr>
              <a:defRPr sz="2400"/>
            </a:lvl1pPr>
            <a:lvl2pPr>
              <a:defRPr sz="2000"/>
            </a:lvl2pPr>
            <a:lvl3pPr>
              <a:defRPr sz="1800"/>
            </a:lvl3pPr>
            <a:lvl4pPr>
              <a:defRPr sz="1600"/>
            </a:lvl4pPr>
            <a:lvl5pPr>
              <a:defRPr sz="1600"/>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3">
            <a:extLst>
              <a:ext uri="{FF2B5EF4-FFF2-40B4-BE49-F238E27FC236}">
                <a16:creationId xmlns:a16="http://schemas.microsoft.com/office/drawing/2014/main" id="{6D8FF351-54FD-8D43-881D-2C43F8282E61}"/>
              </a:ext>
            </a:extLst>
          </p:cNvPr>
          <p:cNvSpPr txBox="1">
            <a:spLocks noChangeArrowheads="1"/>
          </p:cNvSpPr>
          <p:nvPr userDrawn="1"/>
        </p:nvSpPr>
        <p:spPr bwMode="white">
          <a:xfrm>
            <a:off x="729562"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46613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7535EB-51F9-334A-9133-7300659FB8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614DE73-7EBE-45CD-B4BC-AC1B30124CEB}"/>
              </a:ext>
            </a:extLst>
          </p:cNvPr>
          <p:cNvSpPr>
            <a:spLocks noGrp="1"/>
          </p:cNvSpPr>
          <p:nvPr>
            <p:ph type="title" hasCustomPrompt="1"/>
          </p:nvPr>
        </p:nvSpPr>
        <p:spPr>
          <a:xfrm>
            <a:off x="266700" y="228601"/>
            <a:ext cx="5696710" cy="1190624"/>
          </a:xfrm>
        </p:spPr>
        <p:txBody>
          <a:bodyPr anchor="t"/>
          <a:lstStyle>
            <a:lvl1pPr>
              <a:defRPr sz="40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Content with caption layout</a:t>
            </a:r>
          </a:p>
        </p:txBody>
      </p:sp>
      <p:sp>
        <p:nvSpPr>
          <p:cNvPr id="3" name="Content Placeholder 2">
            <a:extLst>
              <a:ext uri="{FF2B5EF4-FFF2-40B4-BE49-F238E27FC236}">
                <a16:creationId xmlns:a16="http://schemas.microsoft.com/office/drawing/2014/main" id="{A4F2DC2D-1664-4D0D-A224-7968E1C41DA7}"/>
              </a:ext>
            </a:extLst>
          </p:cNvPr>
          <p:cNvSpPr>
            <a:spLocks noGrp="1"/>
          </p:cNvSpPr>
          <p:nvPr>
            <p:ph idx="1" hasCustomPrompt="1"/>
          </p:nvPr>
        </p:nvSpPr>
        <p:spPr>
          <a:xfrm>
            <a:off x="6228591" y="228601"/>
            <a:ext cx="5696712" cy="60197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92EF63E-8469-4ADA-B59C-18948F036E90}"/>
              </a:ext>
            </a:extLst>
          </p:cNvPr>
          <p:cNvSpPr>
            <a:spLocks noGrp="1"/>
          </p:cNvSpPr>
          <p:nvPr>
            <p:ph type="body" sz="half" idx="2" hasCustomPrompt="1"/>
          </p:nvPr>
        </p:nvSpPr>
        <p:spPr>
          <a:xfrm>
            <a:off x="266700" y="1485900"/>
            <a:ext cx="5696711" cy="4762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TextBox 3">
            <a:extLst>
              <a:ext uri="{FF2B5EF4-FFF2-40B4-BE49-F238E27FC236}">
                <a16:creationId xmlns:a16="http://schemas.microsoft.com/office/drawing/2014/main" id="{F9583558-7602-F345-A33D-7EE9B732EE38}"/>
              </a:ext>
            </a:extLst>
          </p:cNvPr>
          <p:cNvSpPr txBox="1">
            <a:spLocks noChangeArrowheads="1"/>
          </p:cNvSpPr>
          <p:nvPr userDrawn="1"/>
        </p:nvSpPr>
        <p:spPr bwMode="white">
          <a:xfrm>
            <a:off x="775282"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73267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AA47B5-239D-9642-B494-A4FDB5AD07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90E932D-314A-43EC-A0A0-0CAEF1A49761}"/>
              </a:ext>
            </a:extLst>
          </p:cNvPr>
          <p:cNvSpPr>
            <a:spLocks noGrp="1"/>
          </p:cNvSpPr>
          <p:nvPr>
            <p:ph type="title" hasCustomPrompt="1"/>
          </p:nvPr>
        </p:nvSpPr>
        <p:spPr>
          <a:xfrm>
            <a:off x="266700" y="228601"/>
            <a:ext cx="5696710" cy="1190624"/>
          </a:xfrm>
        </p:spPr>
        <p:txBody>
          <a:bodyPr anchor="t"/>
          <a:lstStyle>
            <a:lvl1pPr>
              <a:defRPr sz="40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Image with caption layout</a:t>
            </a:r>
          </a:p>
        </p:txBody>
      </p:sp>
      <p:sp>
        <p:nvSpPr>
          <p:cNvPr id="3" name="Picture Placeholder 2">
            <a:extLst>
              <a:ext uri="{FF2B5EF4-FFF2-40B4-BE49-F238E27FC236}">
                <a16:creationId xmlns:a16="http://schemas.microsoft.com/office/drawing/2014/main" id="{E2ED2352-23C4-43F2-BD02-FC5DA4CE203C}"/>
              </a:ext>
            </a:extLst>
          </p:cNvPr>
          <p:cNvSpPr>
            <a:spLocks noGrp="1"/>
          </p:cNvSpPr>
          <p:nvPr>
            <p:ph type="pic" idx="1" hasCustomPrompt="1"/>
          </p:nvPr>
        </p:nvSpPr>
        <p:spPr>
          <a:xfrm>
            <a:off x="6228590" y="228601"/>
            <a:ext cx="5696712" cy="60197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enter image</a:t>
            </a:r>
          </a:p>
        </p:txBody>
      </p:sp>
      <p:sp>
        <p:nvSpPr>
          <p:cNvPr id="4" name="Text Placeholder 3">
            <a:extLst>
              <a:ext uri="{FF2B5EF4-FFF2-40B4-BE49-F238E27FC236}">
                <a16:creationId xmlns:a16="http://schemas.microsoft.com/office/drawing/2014/main" id="{109BFC8B-22A6-43F5-BDCB-14CAED149CE5}"/>
              </a:ext>
            </a:extLst>
          </p:cNvPr>
          <p:cNvSpPr>
            <a:spLocks noGrp="1"/>
          </p:cNvSpPr>
          <p:nvPr>
            <p:ph type="body" sz="half" idx="2" hasCustomPrompt="1"/>
          </p:nvPr>
        </p:nvSpPr>
        <p:spPr>
          <a:xfrm>
            <a:off x="266700" y="1485900"/>
            <a:ext cx="5696711" cy="4762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TextBox 3">
            <a:extLst>
              <a:ext uri="{FF2B5EF4-FFF2-40B4-BE49-F238E27FC236}">
                <a16:creationId xmlns:a16="http://schemas.microsoft.com/office/drawing/2014/main" id="{F45061C5-7FB1-8141-8524-B18F3D2887DC}"/>
              </a:ext>
            </a:extLst>
          </p:cNvPr>
          <p:cNvSpPr txBox="1">
            <a:spLocks noChangeArrowheads="1"/>
          </p:cNvSpPr>
          <p:nvPr userDrawn="1"/>
        </p:nvSpPr>
        <p:spPr bwMode="white">
          <a:xfrm>
            <a:off x="738706"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9890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A753D9-978B-7848-B0C1-72E00725F8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511CA8-40A8-4B1C-A4CF-C72646ED3909}"/>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vertical text layout (for global)</a:t>
            </a:r>
          </a:p>
        </p:txBody>
      </p:sp>
      <p:sp>
        <p:nvSpPr>
          <p:cNvPr id="3" name="Vertical Text Placeholder 2">
            <a:extLst>
              <a:ext uri="{FF2B5EF4-FFF2-40B4-BE49-F238E27FC236}">
                <a16:creationId xmlns:a16="http://schemas.microsoft.com/office/drawing/2014/main" id="{EC714833-38ED-489D-8CAC-A742733025DD}"/>
              </a:ext>
            </a:extLst>
          </p:cNvPr>
          <p:cNvSpPr>
            <a:spLocks noGrp="1"/>
          </p:cNvSpPr>
          <p:nvPr>
            <p:ph type="body" orient="vert" idx="1" hasCustomPrompt="1"/>
          </p:nvPr>
        </p:nvSpPr>
        <p:spPr>
          <a:xfrm>
            <a:off x="266700" y="1485900"/>
            <a:ext cx="11658600" cy="4762500"/>
          </a:xfrm>
        </p:spPr>
        <p:txBody>
          <a:bodyPr vert="eaVert"/>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3">
            <a:extLst>
              <a:ext uri="{FF2B5EF4-FFF2-40B4-BE49-F238E27FC236}">
                <a16:creationId xmlns:a16="http://schemas.microsoft.com/office/drawing/2014/main" id="{E2074E63-A43F-49E5-82F7-BBA2CF484939}"/>
              </a:ext>
            </a:extLst>
          </p:cNvPr>
          <p:cNvSpPr txBox="1">
            <a:spLocks noChangeArrowheads="1"/>
          </p:cNvSpPr>
          <p:nvPr userDrawn="1"/>
        </p:nvSpPr>
        <p:spPr bwMode="white">
          <a:xfrm>
            <a:off x="738706"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53652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1"/>
        </a:solid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8A3F2E-C228-48EF-A4BB-F9E8F8CC91AF}"/>
              </a:ext>
            </a:extLst>
          </p:cNvPr>
          <p:cNvSpPr>
            <a:spLocks noGrp="1"/>
          </p:cNvSpPr>
          <p:nvPr>
            <p:ph type="title" orient="vert" hasCustomPrompt="1"/>
          </p:nvPr>
        </p:nvSpPr>
        <p:spPr>
          <a:xfrm>
            <a:off x="10617200" y="228600"/>
            <a:ext cx="1308099" cy="6019800"/>
          </a:xfrm>
        </p:spPr>
        <p:txBody>
          <a:bodyPr vert="eaVert"/>
          <a:lstStyle>
            <a:lvl1pPr>
              <a:defRPr/>
            </a:lvl1pPr>
          </a:lstStyle>
          <a:p>
            <a:r>
              <a:rPr lang="en-US" dirty="0"/>
              <a:t>Vertical title and text (for global)</a:t>
            </a:r>
          </a:p>
        </p:txBody>
      </p:sp>
      <p:pic>
        <p:nvPicPr>
          <p:cNvPr id="4" name="Picture 3">
            <a:extLst>
              <a:ext uri="{FF2B5EF4-FFF2-40B4-BE49-F238E27FC236}">
                <a16:creationId xmlns:a16="http://schemas.microsoft.com/office/drawing/2014/main" id="{752849C2-346F-4C43-97A1-D83FC4AD26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Vertical Text Placeholder 2">
            <a:extLst>
              <a:ext uri="{FF2B5EF4-FFF2-40B4-BE49-F238E27FC236}">
                <a16:creationId xmlns:a16="http://schemas.microsoft.com/office/drawing/2014/main" id="{B166BCB9-6513-44F1-B347-202B5A98090B}"/>
              </a:ext>
            </a:extLst>
          </p:cNvPr>
          <p:cNvSpPr>
            <a:spLocks noGrp="1"/>
          </p:cNvSpPr>
          <p:nvPr>
            <p:ph type="body" orient="vert" idx="1" hasCustomPrompt="1"/>
          </p:nvPr>
        </p:nvSpPr>
        <p:spPr>
          <a:xfrm>
            <a:off x="266700" y="228600"/>
            <a:ext cx="10121900" cy="6019800"/>
          </a:xfrm>
        </p:spPr>
        <p:txBody>
          <a:bodyPr vert="eaVert"/>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3">
            <a:extLst>
              <a:ext uri="{FF2B5EF4-FFF2-40B4-BE49-F238E27FC236}">
                <a16:creationId xmlns:a16="http://schemas.microsoft.com/office/drawing/2014/main" id="{BDDD0431-792D-491A-88B5-59CBE02FE213}"/>
              </a:ext>
            </a:extLst>
          </p:cNvPr>
          <p:cNvSpPr txBox="1">
            <a:spLocks noChangeArrowheads="1"/>
          </p:cNvSpPr>
          <p:nvPr userDrawn="1"/>
        </p:nvSpPr>
        <p:spPr bwMode="white">
          <a:xfrm>
            <a:off x="738706"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92720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C1E86F-DF04-8247-956B-A2A60F0953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5806356-DAEF-46A2-98E1-877CA4BCF4FF}"/>
              </a:ext>
            </a:extLst>
          </p:cNvPr>
          <p:cNvSpPr txBox="1"/>
          <p:nvPr userDrawn="1"/>
        </p:nvSpPr>
        <p:spPr bwMode="white">
          <a:xfrm>
            <a:off x="200025" y="163703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8800" b="0" i="0" spc="-3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3" name="Text Placeholder 12">
            <a:extLst>
              <a:ext uri="{FF2B5EF4-FFF2-40B4-BE49-F238E27FC236}">
                <a16:creationId xmlns:a16="http://schemas.microsoft.com/office/drawing/2014/main" id="{B01A8FF3-3ECA-4923-A9D3-B61BD058D4F4}"/>
              </a:ext>
            </a:extLst>
          </p:cNvPr>
          <p:cNvSpPr>
            <a:spLocks noGrp="1"/>
          </p:cNvSpPr>
          <p:nvPr>
            <p:ph type="body" sz="quarter" idx="10" hasCustomPrompt="1"/>
          </p:nvPr>
        </p:nvSpPr>
        <p:spPr>
          <a:xfrm>
            <a:off x="285750" y="3211830"/>
            <a:ext cx="3429000" cy="533400"/>
          </a:xfrm>
        </p:spPr>
        <p:txBody>
          <a:bodyPr anchor="b" anchorCtr="0"/>
          <a:lstStyle>
            <a:lvl1pPr marL="0" indent="0">
              <a:buNone/>
              <a:defRPr sz="20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4" name="Text Placeholder 12">
            <a:extLst>
              <a:ext uri="{FF2B5EF4-FFF2-40B4-BE49-F238E27FC236}">
                <a16:creationId xmlns:a16="http://schemas.microsoft.com/office/drawing/2014/main" id="{6A085611-CBA7-4433-94B9-4685A223D802}"/>
              </a:ext>
            </a:extLst>
          </p:cNvPr>
          <p:cNvSpPr>
            <a:spLocks noGrp="1"/>
          </p:cNvSpPr>
          <p:nvPr>
            <p:ph type="body" sz="quarter" idx="11" hasCustomPrompt="1"/>
          </p:nvPr>
        </p:nvSpPr>
        <p:spPr>
          <a:xfrm>
            <a:off x="285750" y="3745230"/>
            <a:ext cx="3429000" cy="1778000"/>
          </a:xfrm>
        </p:spPr>
        <p:txBody>
          <a:bodyPr tIns="91440" anchor="t" anchorCtr="0"/>
          <a:lstStyle>
            <a:lvl1pPr marL="0" indent="0">
              <a:spcAft>
                <a:spcPts val="300"/>
              </a:spcAft>
              <a:buNone/>
              <a:defRPr sz="14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5" name="Text Placeholder 12">
            <a:extLst>
              <a:ext uri="{FF2B5EF4-FFF2-40B4-BE49-F238E27FC236}">
                <a16:creationId xmlns:a16="http://schemas.microsoft.com/office/drawing/2014/main" id="{EE810DF0-8FD4-4519-90BC-545BBEF2B960}"/>
              </a:ext>
            </a:extLst>
          </p:cNvPr>
          <p:cNvSpPr>
            <a:spLocks noGrp="1"/>
          </p:cNvSpPr>
          <p:nvPr>
            <p:ph type="body" sz="quarter" idx="12" hasCustomPrompt="1"/>
          </p:nvPr>
        </p:nvSpPr>
        <p:spPr>
          <a:xfrm>
            <a:off x="3752100" y="3211830"/>
            <a:ext cx="3429000" cy="533400"/>
          </a:xfrm>
        </p:spPr>
        <p:txBody>
          <a:bodyPr anchor="b" anchorCtr="0"/>
          <a:lstStyle>
            <a:lvl1pPr marL="0" indent="0">
              <a:buNone/>
              <a:defRPr sz="20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6" name="Text Placeholder 12">
            <a:extLst>
              <a:ext uri="{FF2B5EF4-FFF2-40B4-BE49-F238E27FC236}">
                <a16:creationId xmlns:a16="http://schemas.microsoft.com/office/drawing/2014/main" id="{F9723858-CBF1-4C20-88BC-A7492336B64C}"/>
              </a:ext>
            </a:extLst>
          </p:cNvPr>
          <p:cNvSpPr>
            <a:spLocks noGrp="1"/>
          </p:cNvSpPr>
          <p:nvPr>
            <p:ph type="body" sz="quarter" idx="13" hasCustomPrompt="1"/>
          </p:nvPr>
        </p:nvSpPr>
        <p:spPr>
          <a:xfrm>
            <a:off x="3752100" y="3745230"/>
            <a:ext cx="3429000" cy="1778000"/>
          </a:xfrm>
        </p:spPr>
        <p:txBody>
          <a:bodyPr tIns="91440" anchor="t" anchorCtr="0"/>
          <a:lstStyle>
            <a:lvl1pPr marL="0" indent="0">
              <a:spcAft>
                <a:spcPts val="300"/>
              </a:spcAft>
              <a:buNone/>
              <a:defRPr sz="14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7" name="Text Placeholder 12">
            <a:extLst>
              <a:ext uri="{FF2B5EF4-FFF2-40B4-BE49-F238E27FC236}">
                <a16:creationId xmlns:a16="http://schemas.microsoft.com/office/drawing/2014/main" id="{00FE7B35-27F6-4D21-BAC9-6CC5D4115017}"/>
              </a:ext>
            </a:extLst>
          </p:cNvPr>
          <p:cNvSpPr>
            <a:spLocks noGrp="1"/>
          </p:cNvSpPr>
          <p:nvPr>
            <p:ph type="body" sz="quarter" idx="14" hasCustomPrompt="1"/>
          </p:nvPr>
        </p:nvSpPr>
        <p:spPr>
          <a:xfrm>
            <a:off x="7218450" y="3211830"/>
            <a:ext cx="3429000" cy="533400"/>
          </a:xfrm>
        </p:spPr>
        <p:txBody>
          <a:bodyPr anchor="b" anchorCtr="0"/>
          <a:lstStyle>
            <a:lvl1pPr marL="0" indent="0">
              <a:buNone/>
              <a:defRPr sz="20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8" name="Text Placeholder 12">
            <a:extLst>
              <a:ext uri="{FF2B5EF4-FFF2-40B4-BE49-F238E27FC236}">
                <a16:creationId xmlns:a16="http://schemas.microsoft.com/office/drawing/2014/main" id="{17D4A7A7-0980-44E2-83F0-39D25D25F605}"/>
              </a:ext>
            </a:extLst>
          </p:cNvPr>
          <p:cNvSpPr>
            <a:spLocks noGrp="1"/>
          </p:cNvSpPr>
          <p:nvPr>
            <p:ph type="body" sz="quarter" idx="15" hasCustomPrompt="1"/>
          </p:nvPr>
        </p:nvSpPr>
        <p:spPr>
          <a:xfrm>
            <a:off x="7218450" y="3745230"/>
            <a:ext cx="3429000" cy="1778000"/>
          </a:xfrm>
        </p:spPr>
        <p:txBody>
          <a:bodyPr tIns="91440" anchor="t" anchorCtr="0"/>
          <a:lstStyle>
            <a:lvl1pPr marL="0" indent="0">
              <a:spcAft>
                <a:spcPts val="300"/>
              </a:spcAft>
              <a:buNone/>
              <a:defRPr sz="14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15" name="TextBox 3">
            <a:extLst>
              <a:ext uri="{FF2B5EF4-FFF2-40B4-BE49-F238E27FC236}">
                <a16:creationId xmlns:a16="http://schemas.microsoft.com/office/drawing/2014/main" id="{57051328-09DD-9141-9F8B-58415ED00579}"/>
              </a:ext>
            </a:extLst>
          </p:cNvPr>
          <p:cNvSpPr txBox="1">
            <a:spLocks noChangeArrowheads="1"/>
          </p:cNvSpPr>
          <p:nvPr userDrawn="1"/>
        </p:nvSpPr>
        <p:spPr bwMode="white">
          <a:xfrm>
            <a:off x="729562"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35762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C1E86F-DF04-8247-956B-A2A60F0953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5806356-DAEF-46A2-98E1-877CA4BCF4FF}"/>
              </a:ext>
            </a:extLst>
          </p:cNvPr>
          <p:cNvSpPr txBox="1"/>
          <p:nvPr userDrawn="1"/>
        </p:nvSpPr>
        <p:spPr bwMode="white">
          <a:xfrm>
            <a:off x="200025" y="163703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8800" b="0" i="0" spc="-3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3" name="Text Placeholder 12">
            <a:extLst>
              <a:ext uri="{FF2B5EF4-FFF2-40B4-BE49-F238E27FC236}">
                <a16:creationId xmlns:a16="http://schemas.microsoft.com/office/drawing/2014/main" id="{B01A8FF3-3ECA-4923-A9D3-B61BD058D4F4}"/>
              </a:ext>
            </a:extLst>
          </p:cNvPr>
          <p:cNvSpPr>
            <a:spLocks noGrp="1"/>
          </p:cNvSpPr>
          <p:nvPr>
            <p:ph type="body" sz="quarter" idx="10" hasCustomPrompt="1"/>
          </p:nvPr>
        </p:nvSpPr>
        <p:spPr>
          <a:xfrm>
            <a:off x="285750" y="3211830"/>
            <a:ext cx="3429000" cy="533400"/>
          </a:xfrm>
        </p:spPr>
        <p:txBody>
          <a:bodyPr anchor="b" anchorCtr="0"/>
          <a:lstStyle>
            <a:lvl1pPr marL="0" indent="0">
              <a:buNone/>
              <a:defRPr sz="20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4" name="Text Placeholder 12">
            <a:extLst>
              <a:ext uri="{FF2B5EF4-FFF2-40B4-BE49-F238E27FC236}">
                <a16:creationId xmlns:a16="http://schemas.microsoft.com/office/drawing/2014/main" id="{6A085611-CBA7-4433-94B9-4685A223D802}"/>
              </a:ext>
            </a:extLst>
          </p:cNvPr>
          <p:cNvSpPr>
            <a:spLocks noGrp="1"/>
          </p:cNvSpPr>
          <p:nvPr>
            <p:ph type="body" sz="quarter" idx="11" hasCustomPrompt="1"/>
          </p:nvPr>
        </p:nvSpPr>
        <p:spPr>
          <a:xfrm>
            <a:off x="285750" y="3745230"/>
            <a:ext cx="3429000" cy="1778000"/>
          </a:xfrm>
        </p:spPr>
        <p:txBody>
          <a:bodyPr tIns="91440" anchor="t" anchorCtr="0"/>
          <a:lstStyle>
            <a:lvl1pPr marL="0" indent="0">
              <a:spcAft>
                <a:spcPts val="300"/>
              </a:spcAft>
              <a:buNone/>
              <a:defRPr sz="14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5" name="Text Placeholder 12">
            <a:extLst>
              <a:ext uri="{FF2B5EF4-FFF2-40B4-BE49-F238E27FC236}">
                <a16:creationId xmlns:a16="http://schemas.microsoft.com/office/drawing/2014/main" id="{EE810DF0-8FD4-4519-90BC-545BBEF2B960}"/>
              </a:ext>
            </a:extLst>
          </p:cNvPr>
          <p:cNvSpPr>
            <a:spLocks noGrp="1"/>
          </p:cNvSpPr>
          <p:nvPr>
            <p:ph type="body" sz="quarter" idx="12" hasCustomPrompt="1"/>
          </p:nvPr>
        </p:nvSpPr>
        <p:spPr>
          <a:xfrm>
            <a:off x="3752100" y="3211830"/>
            <a:ext cx="3429000" cy="533400"/>
          </a:xfrm>
        </p:spPr>
        <p:txBody>
          <a:bodyPr anchor="b" anchorCtr="0"/>
          <a:lstStyle>
            <a:lvl1pPr marL="0" indent="0">
              <a:buNone/>
              <a:defRPr sz="20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6" name="Text Placeholder 12">
            <a:extLst>
              <a:ext uri="{FF2B5EF4-FFF2-40B4-BE49-F238E27FC236}">
                <a16:creationId xmlns:a16="http://schemas.microsoft.com/office/drawing/2014/main" id="{F9723858-CBF1-4C20-88BC-A7492336B64C}"/>
              </a:ext>
            </a:extLst>
          </p:cNvPr>
          <p:cNvSpPr>
            <a:spLocks noGrp="1"/>
          </p:cNvSpPr>
          <p:nvPr>
            <p:ph type="body" sz="quarter" idx="13" hasCustomPrompt="1"/>
          </p:nvPr>
        </p:nvSpPr>
        <p:spPr>
          <a:xfrm>
            <a:off x="3752100" y="3745230"/>
            <a:ext cx="3429000" cy="1778000"/>
          </a:xfrm>
        </p:spPr>
        <p:txBody>
          <a:bodyPr tIns="91440" anchor="t" anchorCtr="0"/>
          <a:lstStyle>
            <a:lvl1pPr marL="0" indent="0">
              <a:spcAft>
                <a:spcPts val="300"/>
              </a:spcAft>
              <a:buNone/>
              <a:defRPr sz="14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7" name="Text Placeholder 12">
            <a:extLst>
              <a:ext uri="{FF2B5EF4-FFF2-40B4-BE49-F238E27FC236}">
                <a16:creationId xmlns:a16="http://schemas.microsoft.com/office/drawing/2014/main" id="{00FE7B35-27F6-4D21-BAC9-6CC5D4115017}"/>
              </a:ext>
            </a:extLst>
          </p:cNvPr>
          <p:cNvSpPr>
            <a:spLocks noGrp="1"/>
          </p:cNvSpPr>
          <p:nvPr>
            <p:ph type="body" sz="quarter" idx="14" hasCustomPrompt="1"/>
          </p:nvPr>
        </p:nvSpPr>
        <p:spPr>
          <a:xfrm>
            <a:off x="7218450" y="3211830"/>
            <a:ext cx="3429000" cy="533400"/>
          </a:xfrm>
        </p:spPr>
        <p:txBody>
          <a:bodyPr anchor="b" anchorCtr="0"/>
          <a:lstStyle>
            <a:lvl1pPr marL="0" indent="0">
              <a:buNone/>
              <a:defRPr sz="20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8" name="Text Placeholder 12">
            <a:extLst>
              <a:ext uri="{FF2B5EF4-FFF2-40B4-BE49-F238E27FC236}">
                <a16:creationId xmlns:a16="http://schemas.microsoft.com/office/drawing/2014/main" id="{17D4A7A7-0980-44E2-83F0-39D25D25F605}"/>
              </a:ext>
            </a:extLst>
          </p:cNvPr>
          <p:cNvSpPr>
            <a:spLocks noGrp="1"/>
          </p:cNvSpPr>
          <p:nvPr>
            <p:ph type="body" sz="quarter" idx="15" hasCustomPrompt="1"/>
          </p:nvPr>
        </p:nvSpPr>
        <p:spPr>
          <a:xfrm>
            <a:off x="7218450" y="3745230"/>
            <a:ext cx="3429000" cy="1778000"/>
          </a:xfrm>
        </p:spPr>
        <p:txBody>
          <a:bodyPr tIns="91440" anchor="t" anchorCtr="0"/>
          <a:lstStyle>
            <a:lvl1pPr marL="0" indent="0">
              <a:spcAft>
                <a:spcPts val="300"/>
              </a:spcAft>
              <a:buNone/>
              <a:defRPr sz="14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15" name="TextBox 3">
            <a:extLst>
              <a:ext uri="{FF2B5EF4-FFF2-40B4-BE49-F238E27FC236}">
                <a16:creationId xmlns:a16="http://schemas.microsoft.com/office/drawing/2014/main" id="{57051328-09DD-9141-9F8B-58415ED00579}"/>
              </a:ext>
            </a:extLst>
          </p:cNvPr>
          <p:cNvSpPr txBox="1">
            <a:spLocks noChangeArrowheads="1"/>
          </p:cNvSpPr>
          <p:nvPr userDrawn="1"/>
        </p:nvSpPr>
        <p:spPr bwMode="white">
          <a:xfrm>
            <a:off x="738706"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80169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wo Speakers">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DE1298A-1C60-434F-9205-B9A715B1E8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75665" y="4612998"/>
            <a:ext cx="4412876" cy="365404"/>
          </a:xfrm>
        </p:spPr>
        <p:txBody>
          <a:bodyPr/>
          <a:lstStyle>
            <a:lvl1pPr marL="0" indent="0">
              <a:buNone/>
              <a:defRPr sz="2000" b="1" i="0" cap="none" spc="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75665" y="4978401"/>
            <a:ext cx="4412876" cy="820784"/>
          </a:xfrm>
        </p:spPr>
        <p:txBody>
          <a:bodyPr/>
          <a:lstStyle>
            <a:lvl1pPr marL="0" indent="0">
              <a:spcAft>
                <a:spcPts val="3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Title and company</a:t>
            </a:r>
          </a:p>
        </p:txBody>
      </p:sp>
      <p:sp>
        <p:nvSpPr>
          <p:cNvPr id="10" name="Text Placeholder 8">
            <a:extLst>
              <a:ext uri="{FF2B5EF4-FFF2-40B4-BE49-F238E27FC236}">
                <a16:creationId xmlns:a16="http://schemas.microsoft.com/office/drawing/2014/main" id="{45B36910-4794-464D-B560-88808B774069}"/>
              </a:ext>
            </a:extLst>
          </p:cNvPr>
          <p:cNvSpPr>
            <a:spLocks noGrp="1"/>
          </p:cNvSpPr>
          <p:nvPr>
            <p:ph type="body" sz="quarter" idx="13" hasCustomPrompt="1"/>
          </p:nvPr>
        </p:nvSpPr>
        <p:spPr>
          <a:xfrm>
            <a:off x="4910418" y="4612998"/>
            <a:ext cx="4412876" cy="365403"/>
          </a:xfrm>
        </p:spPr>
        <p:txBody>
          <a:bodyPr/>
          <a:lstStyle>
            <a:lvl1pPr marL="0" indent="0">
              <a:buNone/>
              <a:defRPr sz="2000" b="1" i="0" cap="none" spc="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5" name="Text Placeholder 10">
            <a:extLst>
              <a:ext uri="{FF2B5EF4-FFF2-40B4-BE49-F238E27FC236}">
                <a16:creationId xmlns:a16="http://schemas.microsoft.com/office/drawing/2014/main" id="{32C3E26B-3408-4221-9B0D-CC1302CC6AC9}"/>
              </a:ext>
            </a:extLst>
          </p:cNvPr>
          <p:cNvSpPr>
            <a:spLocks noGrp="1"/>
          </p:cNvSpPr>
          <p:nvPr>
            <p:ph type="body" sz="quarter" idx="14" hasCustomPrompt="1"/>
          </p:nvPr>
        </p:nvSpPr>
        <p:spPr>
          <a:xfrm>
            <a:off x="4910418" y="4978401"/>
            <a:ext cx="4412876" cy="820784"/>
          </a:xfrm>
        </p:spPr>
        <p:txBody>
          <a:bodyPr/>
          <a:lstStyle>
            <a:lvl1pPr marL="0" indent="0">
              <a:spcAft>
                <a:spcPts val="3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Title and company</a:t>
            </a:r>
          </a:p>
        </p:txBody>
      </p:sp>
      <p:sp>
        <p:nvSpPr>
          <p:cNvPr id="16" name="TextBox 3">
            <a:extLst>
              <a:ext uri="{FF2B5EF4-FFF2-40B4-BE49-F238E27FC236}">
                <a16:creationId xmlns:a16="http://schemas.microsoft.com/office/drawing/2014/main" id="{D82434EB-D78A-5D45-8CE8-8565E60AA34B}"/>
              </a:ext>
            </a:extLst>
          </p:cNvPr>
          <p:cNvSpPr txBox="1">
            <a:spLocks noChangeArrowheads="1"/>
          </p:cNvSpPr>
          <p:nvPr userDrawn="1"/>
        </p:nvSpPr>
        <p:spPr bwMode="white">
          <a:xfrm>
            <a:off x="372147"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1" name="Text Placeholder 10">
            <a:extLst>
              <a:ext uri="{FF2B5EF4-FFF2-40B4-BE49-F238E27FC236}">
                <a16:creationId xmlns:a16="http://schemas.microsoft.com/office/drawing/2014/main" id="{24BFAEF9-3D10-7049-87B5-60EAC46AA030}"/>
              </a:ext>
            </a:extLst>
          </p:cNvPr>
          <p:cNvSpPr>
            <a:spLocks noGrp="1"/>
          </p:cNvSpPr>
          <p:nvPr>
            <p:ph type="body" sz="quarter" idx="11" hasCustomPrompt="1"/>
          </p:nvPr>
        </p:nvSpPr>
        <p:spPr>
          <a:xfrm>
            <a:off x="275665" y="1847011"/>
            <a:ext cx="9258300" cy="251012"/>
          </a:xfrm>
        </p:spPr>
        <p:txBody>
          <a:bodyPr/>
          <a:lstStyle>
            <a:lvl1pPr marL="0" indent="0">
              <a:buNone/>
              <a:defRPr sz="1200" b="1" cap="all" spc="300" baseline="0">
                <a:solidFill>
                  <a:srgbClr val="FFBBC6"/>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sp>
        <p:nvSpPr>
          <p:cNvPr id="22" name="Title 1">
            <a:extLst>
              <a:ext uri="{FF2B5EF4-FFF2-40B4-BE49-F238E27FC236}">
                <a16:creationId xmlns:a16="http://schemas.microsoft.com/office/drawing/2014/main" id="{87CD08D3-E54E-B043-A2EC-8727AC046053}"/>
              </a:ext>
            </a:extLst>
          </p:cNvPr>
          <p:cNvSpPr txBox="1">
            <a:spLocks/>
          </p:cNvSpPr>
          <p:nvPr userDrawn="1"/>
        </p:nvSpPr>
        <p:spPr>
          <a:xfrm>
            <a:off x="275665" y="2280725"/>
            <a:ext cx="9258300" cy="79907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800" b="1" i="0" kern="1200" spc="-120" baseline="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a:t>Enter presentation title</a:t>
            </a:r>
            <a:endParaRPr lang="en-US" dirty="0"/>
          </a:p>
        </p:txBody>
      </p:sp>
      <p:sp>
        <p:nvSpPr>
          <p:cNvPr id="23" name="Title 1">
            <a:extLst>
              <a:ext uri="{FF2B5EF4-FFF2-40B4-BE49-F238E27FC236}">
                <a16:creationId xmlns:a16="http://schemas.microsoft.com/office/drawing/2014/main" id="{2725D41B-6645-A54E-A3AC-BAE317B2219F}"/>
              </a:ext>
            </a:extLst>
          </p:cNvPr>
          <p:cNvSpPr txBox="1">
            <a:spLocks/>
          </p:cNvSpPr>
          <p:nvPr userDrawn="1"/>
        </p:nvSpPr>
        <p:spPr>
          <a:xfrm>
            <a:off x="275665" y="3092255"/>
            <a:ext cx="9258300" cy="79907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800" b="1" i="0" kern="1200" spc="-120" baseline="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2800" b="0" spc="0" dirty="0"/>
              <a:t>Presentation subtitle text goes here</a:t>
            </a:r>
          </a:p>
        </p:txBody>
      </p:sp>
    </p:spTree>
    <p:extLst>
      <p:ext uri="{BB962C8B-B14F-4D97-AF65-F5344CB8AC3E}">
        <p14:creationId xmlns:p14="http://schemas.microsoft.com/office/powerpoint/2010/main" val="325950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1632">
          <p15:clr>
            <a:srgbClr val="FBAE40"/>
          </p15:clr>
        </p15:guide>
        <p15:guide id="3" orient="horz" pos="2904" userDrawn="1">
          <p15:clr>
            <a:srgbClr val="FBAE40"/>
          </p15:clr>
        </p15:guide>
        <p15:guide id="4" orient="horz" pos="31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C1E86F-DF04-8247-956B-A2A60F0953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5806356-DAEF-46A2-98E1-877CA4BCF4FF}"/>
              </a:ext>
            </a:extLst>
          </p:cNvPr>
          <p:cNvSpPr txBox="1"/>
          <p:nvPr userDrawn="1"/>
        </p:nvSpPr>
        <p:spPr bwMode="white">
          <a:xfrm>
            <a:off x="200025" y="163703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8800" b="0" i="0" spc="-3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3" name="Text Placeholder 12">
            <a:extLst>
              <a:ext uri="{FF2B5EF4-FFF2-40B4-BE49-F238E27FC236}">
                <a16:creationId xmlns:a16="http://schemas.microsoft.com/office/drawing/2014/main" id="{B01A8FF3-3ECA-4923-A9D3-B61BD058D4F4}"/>
              </a:ext>
            </a:extLst>
          </p:cNvPr>
          <p:cNvSpPr>
            <a:spLocks noGrp="1"/>
          </p:cNvSpPr>
          <p:nvPr>
            <p:ph type="body" sz="quarter" idx="10" hasCustomPrompt="1"/>
          </p:nvPr>
        </p:nvSpPr>
        <p:spPr>
          <a:xfrm>
            <a:off x="285750" y="3211830"/>
            <a:ext cx="3429000" cy="533400"/>
          </a:xfrm>
        </p:spPr>
        <p:txBody>
          <a:bodyPr anchor="b" anchorCtr="0"/>
          <a:lstStyle>
            <a:lvl1pPr marL="0" indent="0">
              <a:buNone/>
              <a:defRPr sz="20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4" name="Text Placeholder 12">
            <a:extLst>
              <a:ext uri="{FF2B5EF4-FFF2-40B4-BE49-F238E27FC236}">
                <a16:creationId xmlns:a16="http://schemas.microsoft.com/office/drawing/2014/main" id="{6A085611-CBA7-4433-94B9-4685A223D802}"/>
              </a:ext>
            </a:extLst>
          </p:cNvPr>
          <p:cNvSpPr>
            <a:spLocks noGrp="1"/>
          </p:cNvSpPr>
          <p:nvPr>
            <p:ph type="body" sz="quarter" idx="11" hasCustomPrompt="1"/>
          </p:nvPr>
        </p:nvSpPr>
        <p:spPr>
          <a:xfrm>
            <a:off x="285750" y="3745230"/>
            <a:ext cx="3429000" cy="1778000"/>
          </a:xfrm>
        </p:spPr>
        <p:txBody>
          <a:bodyPr tIns="91440" anchor="t" anchorCtr="0"/>
          <a:lstStyle>
            <a:lvl1pPr marL="0" indent="0">
              <a:spcAft>
                <a:spcPts val="300"/>
              </a:spcAft>
              <a:buNone/>
              <a:defRPr sz="14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5" name="Text Placeholder 12">
            <a:extLst>
              <a:ext uri="{FF2B5EF4-FFF2-40B4-BE49-F238E27FC236}">
                <a16:creationId xmlns:a16="http://schemas.microsoft.com/office/drawing/2014/main" id="{EE810DF0-8FD4-4519-90BC-545BBEF2B960}"/>
              </a:ext>
            </a:extLst>
          </p:cNvPr>
          <p:cNvSpPr>
            <a:spLocks noGrp="1"/>
          </p:cNvSpPr>
          <p:nvPr>
            <p:ph type="body" sz="quarter" idx="12" hasCustomPrompt="1"/>
          </p:nvPr>
        </p:nvSpPr>
        <p:spPr>
          <a:xfrm>
            <a:off x="3752100" y="3211830"/>
            <a:ext cx="3429000" cy="533400"/>
          </a:xfrm>
        </p:spPr>
        <p:txBody>
          <a:bodyPr anchor="b" anchorCtr="0"/>
          <a:lstStyle>
            <a:lvl1pPr marL="0" indent="0">
              <a:buNone/>
              <a:defRPr sz="20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6" name="Text Placeholder 12">
            <a:extLst>
              <a:ext uri="{FF2B5EF4-FFF2-40B4-BE49-F238E27FC236}">
                <a16:creationId xmlns:a16="http://schemas.microsoft.com/office/drawing/2014/main" id="{F9723858-CBF1-4C20-88BC-A7492336B64C}"/>
              </a:ext>
            </a:extLst>
          </p:cNvPr>
          <p:cNvSpPr>
            <a:spLocks noGrp="1"/>
          </p:cNvSpPr>
          <p:nvPr>
            <p:ph type="body" sz="quarter" idx="13" hasCustomPrompt="1"/>
          </p:nvPr>
        </p:nvSpPr>
        <p:spPr>
          <a:xfrm>
            <a:off x="3752100" y="3745230"/>
            <a:ext cx="3429000" cy="1778000"/>
          </a:xfrm>
        </p:spPr>
        <p:txBody>
          <a:bodyPr tIns="91440" anchor="t" anchorCtr="0"/>
          <a:lstStyle>
            <a:lvl1pPr marL="0" indent="0">
              <a:spcAft>
                <a:spcPts val="300"/>
              </a:spcAft>
              <a:buNone/>
              <a:defRPr sz="14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7" name="Text Placeholder 12">
            <a:extLst>
              <a:ext uri="{FF2B5EF4-FFF2-40B4-BE49-F238E27FC236}">
                <a16:creationId xmlns:a16="http://schemas.microsoft.com/office/drawing/2014/main" id="{00FE7B35-27F6-4D21-BAC9-6CC5D4115017}"/>
              </a:ext>
            </a:extLst>
          </p:cNvPr>
          <p:cNvSpPr>
            <a:spLocks noGrp="1"/>
          </p:cNvSpPr>
          <p:nvPr>
            <p:ph type="body" sz="quarter" idx="14" hasCustomPrompt="1"/>
          </p:nvPr>
        </p:nvSpPr>
        <p:spPr>
          <a:xfrm>
            <a:off x="7218450" y="3211830"/>
            <a:ext cx="3429000" cy="533400"/>
          </a:xfrm>
        </p:spPr>
        <p:txBody>
          <a:bodyPr anchor="b" anchorCtr="0"/>
          <a:lstStyle>
            <a:lvl1pPr marL="0" indent="0">
              <a:buNone/>
              <a:defRPr sz="20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8" name="Text Placeholder 12">
            <a:extLst>
              <a:ext uri="{FF2B5EF4-FFF2-40B4-BE49-F238E27FC236}">
                <a16:creationId xmlns:a16="http://schemas.microsoft.com/office/drawing/2014/main" id="{17D4A7A7-0980-44E2-83F0-39D25D25F605}"/>
              </a:ext>
            </a:extLst>
          </p:cNvPr>
          <p:cNvSpPr>
            <a:spLocks noGrp="1"/>
          </p:cNvSpPr>
          <p:nvPr>
            <p:ph type="body" sz="quarter" idx="15" hasCustomPrompt="1"/>
          </p:nvPr>
        </p:nvSpPr>
        <p:spPr>
          <a:xfrm>
            <a:off x="7218450" y="3745230"/>
            <a:ext cx="3429000" cy="1778000"/>
          </a:xfrm>
        </p:spPr>
        <p:txBody>
          <a:bodyPr tIns="91440" anchor="t" anchorCtr="0"/>
          <a:lstStyle>
            <a:lvl1pPr marL="0" indent="0">
              <a:spcAft>
                <a:spcPts val="300"/>
              </a:spcAft>
              <a:buNone/>
              <a:defRPr sz="14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15" name="TextBox 3">
            <a:extLst>
              <a:ext uri="{FF2B5EF4-FFF2-40B4-BE49-F238E27FC236}">
                <a16:creationId xmlns:a16="http://schemas.microsoft.com/office/drawing/2014/main" id="{57051328-09DD-9141-9F8B-58415ED00579}"/>
              </a:ext>
            </a:extLst>
          </p:cNvPr>
          <p:cNvSpPr txBox="1">
            <a:spLocks noChangeArrowheads="1"/>
          </p:cNvSpPr>
          <p:nvPr userDrawn="1"/>
        </p:nvSpPr>
        <p:spPr bwMode="white">
          <a:xfrm>
            <a:off x="766138"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32915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Survey">
    <p:bg>
      <p:bgPr>
        <a:solidFill>
          <a:srgbClr val="161E2D"/>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2B5E503-0F79-40B7-B435-ECB0CB5B6FCB}"/>
              </a:ext>
            </a:extLst>
          </p:cNvPr>
          <p:cNvSpPr/>
          <p:nvPr userDrawn="1"/>
        </p:nvSpPr>
        <p:spPr bwMode="auto">
          <a:xfrm>
            <a:off x="5299710" y="1445839"/>
            <a:ext cx="1592580" cy="15925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0" i="0" dirty="0">
                <a:gradFill>
                  <a:gsLst>
                    <a:gs pos="0">
                      <a:srgbClr val="FFFFFF"/>
                    </a:gs>
                    <a:gs pos="100000">
                      <a:srgbClr val="FFFFFF"/>
                    </a:gs>
                  </a:gsLst>
                  <a:lin ang="5400000" scaled="0"/>
                </a:gradFill>
                <a:latin typeface="Amazon Ember Display" panose="020F0603020204020204" pitchFamily="34" charset="0"/>
                <a:ea typeface="Amazon Ember Display" panose="020F0603020204020204" pitchFamily="34" charset="0"/>
                <a:cs typeface="Amazon Ember Display" panose="020F0603020204020204" pitchFamily="34" charset="0"/>
              </a:rPr>
              <a:t>!</a:t>
            </a:r>
          </a:p>
        </p:txBody>
      </p:sp>
      <p:sp>
        <p:nvSpPr>
          <p:cNvPr id="3" name="TextBox 2">
            <a:extLst>
              <a:ext uri="{FF2B5EF4-FFF2-40B4-BE49-F238E27FC236}">
                <a16:creationId xmlns:a16="http://schemas.microsoft.com/office/drawing/2014/main" id="{32355E09-FB4E-4048-88DC-D059F27881EC}"/>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sp>
        <p:nvSpPr>
          <p:cNvPr id="5" name="TextBox 3">
            <a:extLst>
              <a:ext uri="{FF2B5EF4-FFF2-40B4-BE49-F238E27FC236}">
                <a16:creationId xmlns:a16="http://schemas.microsoft.com/office/drawing/2014/main" id="{0A7BFCF7-2DD9-49D7-A5EB-D0035EF10357}"/>
              </a:ext>
            </a:extLst>
          </p:cNvPr>
          <p:cNvSpPr txBox="1">
            <a:spLocks noChangeArrowheads="1"/>
          </p:cNvSpPr>
          <p:nvPr userDrawn="1"/>
        </p:nvSpPr>
        <p:spPr bwMode="white">
          <a:xfrm>
            <a:off x="7995398" y="6521678"/>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2021, Amazon Web Services, Inc. or its affiliates. All rights reserved.</a:t>
            </a:r>
          </a:p>
        </p:txBody>
      </p:sp>
    </p:spTree>
    <p:extLst>
      <p:ext uri="{BB962C8B-B14F-4D97-AF65-F5344CB8AC3E}">
        <p14:creationId xmlns:p14="http://schemas.microsoft.com/office/powerpoint/2010/main" val="220268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_and_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3"/>
            <a:ext cx="11652356" cy="671065"/>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269875" y="960577"/>
            <a:ext cx="11652251" cy="578620"/>
          </a:xfrm>
        </p:spPr>
        <p:txBody>
          <a:bodyPr/>
          <a:lstStyle>
            <a:lvl1pPr>
              <a:spcBef>
                <a:spcPts val="0"/>
              </a:spcBef>
              <a:spcAft>
                <a:spcPts val="500"/>
              </a:spcAft>
              <a:defRPr sz="1333" b="1" i="0" cap="all" spc="251"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386964303"/>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Three Speakers">
    <p:bg>
      <p:bgPr>
        <a:solidFill>
          <a:schemeClr val="tx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B024AD6-EE3E-D64F-A28B-0EA831C8AE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75665" y="4612998"/>
            <a:ext cx="3166782" cy="365404"/>
          </a:xfrm>
        </p:spPr>
        <p:txBody>
          <a:bodyPr/>
          <a:lstStyle>
            <a:lvl1pPr marL="0" indent="0">
              <a:buNone/>
              <a:defRPr sz="2000" b="1" i="0" cap="none" spc="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75665" y="4978401"/>
            <a:ext cx="3166782" cy="820784"/>
          </a:xfrm>
        </p:spPr>
        <p:txBody>
          <a:bodyPr/>
          <a:lstStyle>
            <a:lvl1pPr marL="0" indent="0">
              <a:spcAft>
                <a:spcPts val="300"/>
              </a:spcAft>
              <a:buNone/>
              <a:defRPr sz="1600"/>
            </a:lvl1pPr>
          </a:lstStyle>
          <a:p>
            <a:pPr lvl="0"/>
            <a:r>
              <a:rPr lang="en-US" dirty="0"/>
              <a:t>Title and company</a:t>
            </a:r>
          </a:p>
        </p:txBody>
      </p:sp>
      <p:sp>
        <p:nvSpPr>
          <p:cNvPr id="10" name="Text Placeholder 8">
            <a:extLst>
              <a:ext uri="{FF2B5EF4-FFF2-40B4-BE49-F238E27FC236}">
                <a16:creationId xmlns:a16="http://schemas.microsoft.com/office/drawing/2014/main" id="{45B36910-4794-464D-B560-88808B774069}"/>
              </a:ext>
            </a:extLst>
          </p:cNvPr>
          <p:cNvSpPr>
            <a:spLocks noGrp="1"/>
          </p:cNvSpPr>
          <p:nvPr>
            <p:ph type="body" sz="quarter" idx="13" hasCustomPrompt="1"/>
          </p:nvPr>
        </p:nvSpPr>
        <p:spPr>
          <a:xfrm>
            <a:off x="3538815" y="4612998"/>
            <a:ext cx="3166782" cy="365403"/>
          </a:xfrm>
        </p:spPr>
        <p:txBody>
          <a:bodyPr/>
          <a:lstStyle>
            <a:lvl1pPr marL="0" indent="0">
              <a:buNone/>
              <a:defRPr sz="2000" b="1" i="0" cap="none" spc="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5" name="Text Placeholder 10">
            <a:extLst>
              <a:ext uri="{FF2B5EF4-FFF2-40B4-BE49-F238E27FC236}">
                <a16:creationId xmlns:a16="http://schemas.microsoft.com/office/drawing/2014/main" id="{32C3E26B-3408-4221-9B0D-CC1302CC6AC9}"/>
              </a:ext>
            </a:extLst>
          </p:cNvPr>
          <p:cNvSpPr>
            <a:spLocks noGrp="1"/>
          </p:cNvSpPr>
          <p:nvPr>
            <p:ph type="body" sz="quarter" idx="14" hasCustomPrompt="1"/>
          </p:nvPr>
        </p:nvSpPr>
        <p:spPr>
          <a:xfrm>
            <a:off x="3538815" y="4978401"/>
            <a:ext cx="3166782" cy="820784"/>
          </a:xfrm>
        </p:spPr>
        <p:txBody>
          <a:bodyPr/>
          <a:lstStyle>
            <a:lvl1pPr marL="0" indent="0">
              <a:spcAft>
                <a:spcPts val="300"/>
              </a:spcAft>
              <a:buNone/>
              <a:defRPr sz="1600"/>
            </a:lvl1pPr>
          </a:lstStyle>
          <a:p>
            <a:pPr lvl="0"/>
            <a:r>
              <a:rPr lang="en-US" dirty="0"/>
              <a:t>Title and company</a:t>
            </a:r>
          </a:p>
        </p:txBody>
      </p:sp>
      <p:sp>
        <p:nvSpPr>
          <p:cNvPr id="16" name="Text Placeholder 8">
            <a:extLst>
              <a:ext uri="{FF2B5EF4-FFF2-40B4-BE49-F238E27FC236}">
                <a16:creationId xmlns:a16="http://schemas.microsoft.com/office/drawing/2014/main" id="{761BB60E-6894-4067-9799-7A3B63842B9D}"/>
              </a:ext>
            </a:extLst>
          </p:cNvPr>
          <p:cNvSpPr>
            <a:spLocks noGrp="1"/>
          </p:cNvSpPr>
          <p:nvPr>
            <p:ph type="body" sz="quarter" idx="15" hasCustomPrompt="1"/>
          </p:nvPr>
        </p:nvSpPr>
        <p:spPr>
          <a:xfrm>
            <a:off x="6801965" y="4612998"/>
            <a:ext cx="3166782" cy="365403"/>
          </a:xfrm>
        </p:spPr>
        <p:txBody>
          <a:bodyPr/>
          <a:lstStyle>
            <a:lvl1pPr marL="0" indent="0">
              <a:buNone/>
              <a:defRPr sz="2000" b="1" i="0" cap="none" spc="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7" name="Text Placeholder 10">
            <a:extLst>
              <a:ext uri="{FF2B5EF4-FFF2-40B4-BE49-F238E27FC236}">
                <a16:creationId xmlns:a16="http://schemas.microsoft.com/office/drawing/2014/main" id="{87AD72BF-6239-4DAB-B0FE-63CCF755B721}"/>
              </a:ext>
            </a:extLst>
          </p:cNvPr>
          <p:cNvSpPr>
            <a:spLocks noGrp="1"/>
          </p:cNvSpPr>
          <p:nvPr>
            <p:ph type="body" sz="quarter" idx="16" hasCustomPrompt="1"/>
          </p:nvPr>
        </p:nvSpPr>
        <p:spPr>
          <a:xfrm>
            <a:off x="6801965" y="4978401"/>
            <a:ext cx="3166782" cy="820784"/>
          </a:xfrm>
        </p:spPr>
        <p:txBody>
          <a:bodyPr/>
          <a:lstStyle>
            <a:lvl1pPr marL="0" indent="0">
              <a:spcAft>
                <a:spcPts val="300"/>
              </a:spcAft>
              <a:buNone/>
              <a:defRPr sz="1600"/>
            </a:lvl1pPr>
          </a:lstStyle>
          <a:p>
            <a:pPr lvl="0"/>
            <a:r>
              <a:rPr lang="en-US" dirty="0"/>
              <a:t>Title and company</a:t>
            </a:r>
          </a:p>
        </p:txBody>
      </p:sp>
      <p:sp>
        <p:nvSpPr>
          <p:cNvPr id="20" name="TextBox 3">
            <a:extLst>
              <a:ext uri="{FF2B5EF4-FFF2-40B4-BE49-F238E27FC236}">
                <a16:creationId xmlns:a16="http://schemas.microsoft.com/office/drawing/2014/main" id="{7E01DA96-9B28-DA49-A80F-20D557672238}"/>
              </a:ext>
            </a:extLst>
          </p:cNvPr>
          <p:cNvSpPr txBox="1">
            <a:spLocks noChangeArrowheads="1"/>
          </p:cNvSpPr>
          <p:nvPr userDrawn="1"/>
        </p:nvSpPr>
        <p:spPr bwMode="white">
          <a:xfrm>
            <a:off x="425407"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Title 1">
            <a:extLst>
              <a:ext uri="{FF2B5EF4-FFF2-40B4-BE49-F238E27FC236}">
                <a16:creationId xmlns:a16="http://schemas.microsoft.com/office/drawing/2014/main" id="{45A68500-6499-9D4F-B5C1-0A1F85A3830D}"/>
              </a:ext>
            </a:extLst>
          </p:cNvPr>
          <p:cNvSpPr>
            <a:spLocks noGrp="1"/>
          </p:cNvSpPr>
          <p:nvPr>
            <p:ph type="ctrTitle" hasCustomPrompt="1"/>
          </p:nvPr>
        </p:nvSpPr>
        <p:spPr>
          <a:xfrm>
            <a:off x="275665" y="2280725"/>
            <a:ext cx="9258300" cy="1532078"/>
          </a:xfrm>
        </p:spPr>
        <p:txBody>
          <a:bodyPr anchor="t"/>
          <a:lstStyle>
            <a:lvl1pPr algn="l">
              <a:defRPr sz="4800"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24" name="Text Placeholder 10">
            <a:extLst>
              <a:ext uri="{FF2B5EF4-FFF2-40B4-BE49-F238E27FC236}">
                <a16:creationId xmlns:a16="http://schemas.microsoft.com/office/drawing/2014/main" id="{84E19E53-A950-BE48-9CE1-BB2C23D96324}"/>
              </a:ext>
            </a:extLst>
          </p:cNvPr>
          <p:cNvSpPr>
            <a:spLocks noGrp="1"/>
          </p:cNvSpPr>
          <p:nvPr>
            <p:ph type="body" sz="quarter" idx="11" hasCustomPrompt="1"/>
          </p:nvPr>
        </p:nvSpPr>
        <p:spPr>
          <a:xfrm>
            <a:off x="275665" y="1847011"/>
            <a:ext cx="9258300" cy="251012"/>
          </a:xfrm>
        </p:spPr>
        <p:txBody>
          <a:bodyPr/>
          <a:lstStyle>
            <a:lvl1pPr marL="0" indent="0">
              <a:buNone/>
              <a:defRPr sz="1200" b="1" cap="all" spc="300" baseline="0">
                <a:solidFill>
                  <a:srgbClr val="FFBBC6"/>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spTree>
    <p:extLst>
      <p:ext uri="{BB962C8B-B14F-4D97-AF65-F5344CB8AC3E}">
        <p14:creationId xmlns:p14="http://schemas.microsoft.com/office/powerpoint/2010/main" val="256002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1632">
          <p15:clr>
            <a:srgbClr val="FBAE40"/>
          </p15:clr>
        </p15:guide>
        <p15:guide id="3" orient="horz" pos="2904" userDrawn="1">
          <p15:clr>
            <a:srgbClr val="FBAE40"/>
          </p15:clr>
        </p15:guide>
        <p15:guide id="4" orient="horz" pos="31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535CD-D70A-D842-80C5-17CAF03A5D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Placeholder 5">
            <a:extLst>
              <a:ext uri="{FF2B5EF4-FFF2-40B4-BE49-F238E27FC236}">
                <a16:creationId xmlns:a16="http://schemas.microsoft.com/office/drawing/2014/main" id="{C8EE2116-5E9A-48CF-B0D4-8B6DF605802A}"/>
              </a:ext>
            </a:extLst>
          </p:cNvPr>
          <p:cNvSpPr>
            <a:spLocks noGrp="1"/>
          </p:cNvSpPr>
          <p:nvPr>
            <p:ph type="body" sz="quarter" idx="10" hasCustomPrompt="1"/>
          </p:nvPr>
        </p:nvSpPr>
        <p:spPr>
          <a:xfrm>
            <a:off x="266700" y="1485899"/>
            <a:ext cx="11658600" cy="4735887"/>
          </a:xfrm>
        </p:spPr>
        <p:txBody>
          <a:bodyPr/>
          <a:lstStyle>
            <a:lvl1pPr marL="0" indent="0">
              <a:spcAft>
                <a:spcPts val="3000"/>
              </a:spcAft>
              <a:buNone/>
              <a:defRPr sz="240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0" indent="0">
              <a:spcAft>
                <a:spcPts val="3000"/>
              </a:spcAft>
              <a:buNone/>
              <a:defRPr sz="240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0" indent="0">
              <a:spcAft>
                <a:spcPts val="3000"/>
              </a:spcAft>
              <a:buNone/>
              <a:defRPr sz="240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0" indent="0">
              <a:spcAft>
                <a:spcPts val="3000"/>
              </a:spcAft>
              <a:buNone/>
              <a:defRPr sz="2400">
                <a:latin typeface="Amazon Ember Display" panose="020F0603020204020204" pitchFamily="34" charset="0"/>
                <a:ea typeface="Amazon Ember Display" panose="020F0603020204020204" pitchFamily="34" charset="0"/>
                <a:cs typeface="Amazon Ember Display" panose="020F0603020204020204" pitchFamily="34" charset="0"/>
              </a:defRPr>
            </a:lvl4pPr>
          </a:lstStyle>
          <a:p>
            <a:pPr lvl="0"/>
            <a:r>
              <a:rPr lang="en-US" dirty="0"/>
              <a:t>Enter agenda items</a:t>
            </a:r>
          </a:p>
          <a:p>
            <a:pPr lvl="1"/>
            <a:r>
              <a:rPr lang="en-US" dirty="0"/>
              <a:t>Second level</a:t>
            </a:r>
          </a:p>
          <a:p>
            <a:pPr lvl="2"/>
            <a:r>
              <a:rPr lang="en-US" dirty="0"/>
              <a:t>Third level</a:t>
            </a:r>
          </a:p>
          <a:p>
            <a:pPr lvl="3"/>
            <a:r>
              <a:rPr lang="en-US" dirty="0"/>
              <a:t>Fourth level</a:t>
            </a:r>
          </a:p>
        </p:txBody>
      </p:sp>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
        <p:nvSpPr>
          <p:cNvPr id="7" name="TextBox 3">
            <a:extLst>
              <a:ext uri="{FF2B5EF4-FFF2-40B4-BE49-F238E27FC236}">
                <a16:creationId xmlns:a16="http://schemas.microsoft.com/office/drawing/2014/main" id="{ADF9EEB2-FD49-E646-AE15-7915844D9A75}"/>
              </a:ext>
            </a:extLst>
          </p:cNvPr>
          <p:cNvSpPr txBox="1">
            <a:spLocks noChangeArrowheads="1"/>
          </p:cNvSpPr>
          <p:nvPr userDrawn="1"/>
        </p:nvSpPr>
        <p:spPr bwMode="white">
          <a:xfrm>
            <a:off x="409522"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0063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1CC6AF-798C-6F48-A7E4-96C5973F2C9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a:t>
            </a:r>
          </a:p>
        </p:txBody>
      </p:sp>
      <p:sp>
        <p:nvSpPr>
          <p:cNvPr id="6" name="TextBox 3">
            <a:extLst>
              <a:ext uri="{FF2B5EF4-FFF2-40B4-BE49-F238E27FC236}">
                <a16:creationId xmlns:a16="http://schemas.microsoft.com/office/drawing/2014/main" id="{450833BE-DAB4-E04E-8380-A3AF4F5F92E9}"/>
              </a:ext>
            </a:extLst>
          </p:cNvPr>
          <p:cNvSpPr txBox="1">
            <a:spLocks noChangeArrowheads="1"/>
          </p:cNvSpPr>
          <p:nvPr userDrawn="1"/>
        </p:nvSpPr>
        <p:spPr bwMode="white">
          <a:xfrm>
            <a:off x="628978"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81453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1CC6AF-798C-6F48-A7E4-96C5973F2C9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a:t>
            </a:r>
          </a:p>
        </p:txBody>
      </p:sp>
      <p:sp>
        <p:nvSpPr>
          <p:cNvPr id="6" name="TextBox 3">
            <a:extLst>
              <a:ext uri="{FF2B5EF4-FFF2-40B4-BE49-F238E27FC236}">
                <a16:creationId xmlns:a16="http://schemas.microsoft.com/office/drawing/2014/main" id="{EA669FE6-C7D8-2B47-838D-B10668555F4E}"/>
              </a:ext>
            </a:extLst>
          </p:cNvPr>
          <p:cNvSpPr txBox="1">
            <a:spLocks noChangeArrowheads="1"/>
          </p:cNvSpPr>
          <p:nvPr userDrawn="1"/>
        </p:nvSpPr>
        <p:spPr bwMode="white">
          <a:xfrm>
            <a:off x="583258"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0872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1CC6AF-798C-6F48-A7E4-96C5973F2C9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b="1"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a:t>
            </a:r>
          </a:p>
        </p:txBody>
      </p:sp>
      <p:sp>
        <p:nvSpPr>
          <p:cNvPr id="6" name="TextBox 3">
            <a:extLst>
              <a:ext uri="{FF2B5EF4-FFF2-40B4-BE49-F238E27FC236}">
                <a16:creationId xmlns:a16="http://schemas.microsoft.com/office/drawing/2014/main" id="{7EBE252E-3BD2-9F43-8584-28316FF748C7}"/>
              </a:ext>
            </a:extLst>
          </p:cNvPr>
          <p:cNvSpPr txBox="1">
            <a:spLocks noChangeArrowheads="1"/>
          </p:cNvSpPr>
          <p:nvPr userDrawn="1"/>
        </p:nvSpPr>
        <p:spPr bwMode="white">
          <a:xfrm>
            <a:off x="738706" y="6458417"/>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4747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E9B75B-FC69-4802-829F-1DE0261000CF}"/>
              </a:ext>
            </a:extLst>
          </p:cNvPr>
          <p:cNvSpPr>
            <a:spLocks noGrp="1"/>
          </p:cNvSpPr>
          <p:nvPr>
            <p:ph type="title"/>
          </p:nvPr>
        </p:nvSpPr>
        <p:spPr>
          <a:xfrm>
            <a:off x="266700" y="228601"/>
            <a:ext cx="11658600" cy="640975"/>
          </a:xfrm>
          <a:prstGeom prst="rect">
            <a:avLst/>
          </a:prstGeom>
        </p:spPr>
        <p:txBody>
          <a:bodyPr vert="horz" lIns="91440" tIns="45720" rIns="91440" bIns="45720" rtlCol="0" anchor="t" anchorCtr="0">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4FDE9484-AA49-444D-AF04-5449EEFBF53D}"/>
              </a:ext>
            </a:extLst>
          </p:cNvPr>
          <p:cNvSpPr>
            <a:spLocks noGrp="1"/>
          </p:cNvSpPr>
          <p:nvPr>
            <p:ph type="body" idx="1"/>
          </p:nvPr>
        </p:nvSpPr>
        <p:spPr>
          <a:xfrm>
            <a:off x="266700" y="1485900"/>
            <a:ext cx="11658600" cy="4735887"/>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67F0354-EE90-4314-B552-64800CD777E5}"/>
              </a:ext>
            </a:extLst>
          </p:cNvPr>
          <p:cNvSpPr>
            <a:spLocks noGrp="1"/>
          </p:cNvSpPr>
          <p:nvPr>
            <p:ph type="dt" sz="half" idx="2"/>
          </p:nvPr>
        </p:nvSpPr>
        <p:spPr>
          <a:xfrm>
            <a:off x="266700" y="6916737"/>
            <a:ext cx="2743200" cy="365125"/>
          </a:xfrm>
          <a:prstGeom prst="rect">
            <a:avLst/>
          </a:prstGeom>
        </p:spPr>
        <p:txBody>
          <a:bodyPr vert="horz" lIns="91440" tIns="45720" rIns="91440" bIns="45720" rtlCol="0" anchor="ctr"/>
          <a:lstStyle>
            <a:lvl1pPr algn="l">
              <a:defRPr sz="800" b="0" i="0">
                <a:solidFill>
                  <a:schemeClr val="tx1">
                    <a:tint val="75000"/>
                  </a:schemeClr>
                </a:solidFill>
                <a:latin typeface="Amazon Ember Display" panose="020F0603020204020204" pitchFamily="34" charset="0"/>
              </a:defRPr>
            </a:lvl1pPr>
          </a:lstStyle>
          <a:p>
            <a:fld id="{D51A7184-135E-45B1-A657-F2E8CBC78263}" type="datetimeFigureOut">
              <a:rPr lang="en-US" smtClean="0"/>
              <a:pPr/>
              <a:t>5/28/24</a:t>
            </a:fld>
            <a:endParaRPr lang="en-US" dirty="0"/>
          </a:p>
        </p:txBody>
      </p:sp>
      <p:sp>
        <p:nvSpPr>
          <p:cNvPr id="5" name="Footer Placeholder 4">
            <a:extLst>
              <a:ext uri="{FF2B5EF4-FFF2-40B4-BE49-F238E27FC236}">
                <a16:creationId xmlns:a16="http://schemas.microsoft.com/office/drawing/2014/main" id="{A7282F7C-9208-4537-9576-F6AC3FA2CE7F}"/>
              </a:ext>
            </a:extLst>
          </p:cNvPr>
          <p:cNvSpPr>
            <a:spLocks noGrp="1"/>
          </p:cNvSpPr>
          <p:nvPr>
            <p:ph type="ftr" sz="quarter" idx="3"/>
          </p:nvPr>
        </p:nvSpPr>
        <p:spPr>
          <a:xfrm>
            <a:off x="4038600" y="6916736"/>
            <a:ext cx="4114800" cy="365125"/>
          </a:xfrm>
          <a:prstGeom prst="rect">
            <a:avLst/>
          </a:prstGeom>
        </p:spPr>
        <p:txBody>
          <a:bodyPr vert="horz" lIns="91440" tIns="45720" rIns="91440" bIns="45720" rtlCol="0" anchor="ctr"/>
          <a:lstStyle>
            <a:lvl1pPr algn="ctr">
              <a:defRPr sz="8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99825CD4-9FE3-4FBF-920B-6AAC85319D48}"/>
              </a:ext>
            </a:extLst>
          </p:cNvPr>
          <p:cNvSpPr>
            <a:spLocks noGrp="1"/>
          </p:cNvSpPr>
          <p:nvPr>
            <p:ph type="sldNum" sz="quarter" idx="4"/>
          </p:nvPr>
        </p:nvSpPr>
        <p:spPr>
          <a:xfrm>
            <a:off x="9182100" y="6916735"/>
            <a:ext cx="2743200" cy="365125"/>
          </a:xfrm>
          <a:prstGeom prst="rect">
            <a:avLst/>
          </a:prstGeom>
        </p:spPr>
        <p:txBody>
          <a:bodyPr vert="horz" lIns="91440" tIns="45720" rIns="91440" bIns="45720" rtlCol="0" anchor="ctr"/>
          <a:lstStyle>
            <a:lvl1pPr algn="r">
              <a:defRPr sz="800" b="0" i="0">
                <a:solidFill>
                  <a:schemeClr val="tx1">
                    <a:tint val="75000"/>
                  </a:schemeClr>
                </a:solidFill>
                <a:latin typeface="Amazon Ember Display" panose="020F0603020204020204" pitchFamily="34" charset="0"/>
              </a:defRPr>
            </a:lvl1pPr>
          </a:lstStyle>
          <a:p>
            <a:fld id="{83B3D6B8-A066-4E03-A02F-B10ECA948899}" type="slidenum">
              <a:rPr lang="en-US" smtClean="0"/>
              <a:pPr/>
              <a:t>‹#›</a:t>
            </a:fld>
            <a:endParaRPr lang="en-US" dirty="0"/>
          </a:p>
        </p:txBody>
      </p:sp>
      <p:sp>
        <p:nvSpPr>
          <p:cNvPr id="10" name="TextBox 3">
            <a:extLst>
              <a:ext uri="{FF2B5EF4-FFF2-40B4-BE49-F238E27FC236}">
                <a16:creationId xmlns:a16="http://schemas.microsoft.com/office/drawing/2014/main" id="{3B262B2A-63B8-4445-99DF-73ABB51D791E}"/>
              </a:ext>
            </a:extLst>
          </p:cNvPr>
          <p:cNvSpPr txBox="1">
            <a:spLocks noChangeArrowheads="1"/>
          </p:cNvSpPr>
          <p:nvPr userDrawn="1"/>
        </p:nvSpPr>
        <p:spPr bwMode="white">
          <a:xfrm>
            <a:off x="7995398" y="6521678"/>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pic>
        <p:nvPicPr>
          <p:cNvPr id="11" name="Picture 10">
            <a:extLst>
              <a:ext uri="{FF2B5EF4-FFF2-40B4-BE49-F238E27FC236}">
                <a16:creationId xmlns:a16="http://schemas.microsoft.com/office/drawing/2014/main" id="{744EFAC0-4C89-468F-BC69-147CF42B20DF}"/>
              </a:ext>
            </a:extLst>
          </p:cNvPr>
          <p:cNvPicPr>
            <a:picLocks noChangeAspect="1"/>
          </p:cNvPicPr>
          <p:nvPr userDrawn="1"/>
        </p:nvPicPr>
        <p:blipFill>
          <a:blip r:embed="rId44"/>
          <a:srcRect/>
          <a:stretch/>
        </p:blipFill>
        <p:spPr>
          <a:xfrm>
            <a:off x="427573" y="6412705"/>
            <a:ext cx="404768" cy="228600"/>
          </a:xfrm>
          <a:prstGeom prst="rect">
            <a:avLst/>
          </a:prstGeom>
        </p:spPr>
      </p:pic>
    </p:spTree>
    <p:extLst>
      <p:ext uri="{BB962C8B-B14F-4D97-AF65-F5344CB8AC3E}">
        <p14:creationId xmlns:p14="http://schemas.microsoft.com/office/powerpoint/2010/main" val="2784851331"/>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82" r:id="rId3"/>
    <p:sldLayoutId id="2147483661" r:id="rId4"/>
    <p:sldLayoutId id="2147483662" r:id="rId5"/>
    <p:sldLayoutId id="2147483663" r:id="rId6"/>
    <p:sldLayoutId id="2147483654" r:id="rId7"/>
    <p:sldLayoutId id="2147483683" r:id="rId8"/>
    <p:sldLayoutId id="2147483684" r:id="rId9"/>
    <p:sldLayoutId id="2147483665" r:id="rId10"/>
    <p:sldLayoutId id="2147483664" r:id="rId11"/>
    <p:sldLayoutId id="2147483655" r:id="rId12"/>
    <p:sldLayoutId id="2147483685" r:id="rId13"/>
    <p:sldLayoutId id="2147483686" r:id="rId14"/>
    <p:sldLayoutId id="2147483650" r:id="rId15"/>
    <p:sldLayoutId id="2147483680" r:id="rId16"/>
    <p:sldLayoutId id="2147483666" r:id="rId17"/>
    <p:sldLayoutId id="2147483667" r:id="rId18"/>
    <p:sldLayoutId id="2147483668" r:id="rId19"/>
    <p:sldLayoutId id="2147483652" r:id="rId20"/>
    <p:sldLayoutId id="2147483670" r:id="rId21"/>
    <p:sldLayoutId id="2147483669" r:id="rId22"/>
    <p:sldLayoutId id="2147483671" r:id="rId23"/>
    <p:sldLayoutId id="2147483672" r:id="rId24"/>
    <p:sldLayoutId id="2147483673" r:id="rId25"/>
    <p:sldLayoutId id="2147483674" r:id="rId26"/>
    <p:sldLayoutId id="2147483675" r:id="rId27"/>
    <p:sldLayoutId id="2147483687" r:id="rId28"/>
    <p:sldLayoutId id="2147483651" r:id="rId29"/>
    <p:sldLayoutId id="2147483688" r:id="rId30"/>
    <p:sldLayoutId id="2147483676" r:id="rId31"/>
    <p:sldLayoutId id="2147483677" r:id="rId32"/>
    <p:sldLayoutId id="2147483653" r:id="rId33"/>
    <p:sldLayoutId id="2147483656" r:id="rId34"/>
    <p:sldLayoutId id="2147483657" r:id="rId35"/>
    <p:sldLayoutId id="2147483658" r:id="rId36"/>
    <p:sldLayoutId id="2147483659" r:id="rId37"/>
    <p:sldLayoutId id="2147483689" r:id="rId38"/>
    <p:sldLayoutId id="2147483678" r:id="rId39"/>
    <p:sldLayoutId id="2147483690" r:id="rId40"/>
    <p:sldLayoutId id="2147483679" r:id="rId41"/>
    <p:sldLayoutId id="2147483681" r:id="rId42"/>
  </p:sldLayoutIdLst>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a14="http://schemas.microsoft.com/office/drawing/2010/main" xmlns="">
      <p:transition spd="med">
        <p:fade/>
      </p:transition>
    </mc:Fallback>
  </mc:AlternateContent>
  <p:txStyles>
    <p:titleStyle>
      <a:lvl1pPr algn="l" defTabSz="914400" rtl="0" eaLnBrk="1" latinLnBrk="0" hangingPunct="1">
        <a:lnSpc>
          <a:spcPct val="90000"/>
        </a:lnSpc>
        <a:spcBef>
          <a:spcPct val="0"/>
        </a:spcBef>
        <a:buNone/>
        <a:defRPr sz="4000" kern="1200" spc="-12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400" b="0" i="0" kern="1200">
          <a:solidFill>
            <a:schemeClr val="tx1"/>
          </a:solidFill>
          <a:latin typeface="Amazon Ember Display" panose="020F0603020204020204" pitchFamily="34" charset="0"/>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b="0" i="0" kern="1200">
          <a:solidFill>
            <a:schemeClr val="tx1"/>
          </a:solidFill>
          <a:latin typeface="Amazon Ember Display" panose="020F0603020204020204" pitchFamily="34" charset="0"/>
          <a:ea typeface="+mn-ea"/>
          <a:cs typeface="+mn-cs"/>
        </a:defRPr>
      </a:lvl2pPr>
      <a:lvl3pPr marL="685800" indent="-228600" algn="l" defTabSz="914400" rtl="0" eaLnBrk="1" latinLnBrk="0" hangingPunct="1">
        <a:lnSpc>
          <a:spcPct val="90000"/>
        </a:lnSpc>
        <a:spcBef>
          <a:spcPts val="0"/>
        </a:spcBef>
        <a:spcAft>
          <a:spcPts val="600"/>
        </a:spcAft>
        <a:buSzPct val="90000"/>
        <a:buFont typeface="Amazon Ember" panose="020B0603020204020204" pitchFamily="34" charset="0"/>
        <a:buChar char="–"/>
        <a:defRPr sz="1800" b="0" i="0" kern="1200">
          <a:solidFill>
            <a:schemeClr val="tx1"/>
          </a:solidFill>
          <a:latin typeface="Amazon Ember Display" panose="020F0603020204020204" pitchFamily="34" charset="0"/>
          <a:ea typeface="+mn-ea"/>
          <a:cs typeface="+mn-cs"/>
        </a:defRPr>
      </a:lvl3pPr>
      <a:lvl4pPr marL="914400" indent="-228600" algn="l" defTabSz="914400" rtl="0" eaLnBrk="1" latinLnBrk="0" hangingPunct="1">
        <a:lnSpc>
          <a:spcPct val="90000"/>
        </a:lnSpc>
        <a:spcBef>
          <a:spcPts val="0"/>
        </a:spcBef>
        <a:spcAft>
          <a:spcPts val="600"/>
        </a:spcAft>
        <a:buFont typeface="Amazon Ember" panose="020B0603020204020204" pitchFamily="34" charset="0"/>
        <a:buChar char="•"/>
        <a:defRPr sz="1600" b="0" i="0" kern="1200">
          <a:solidFill>
            <a:schemeClr val="tx1"/>
          </a:solidFill>
          <a:latin typeface="Amazon Ember Display" panose="020F0603020204020204" pitchFamily="34" charset="0"/>
          <a:ea typeface="+mn-ea"/>
          <a:cs typeface="+mn-cs"/>
        </a:defRPr>
      </a:lvl4pPr>
      <a:lvl5pPr marL="1143000" indent="-228600" algn="l" defTabSz="914400" rtl="0" eaLnBrk="1" latinLnBrk="0" hangingPunct="1">
        <a:lnSpc>
          <a:spcPct val="90000"/>
        </a:lnSpc>
        <a:spcBef>
          <a:spcPts val="0"/>
        </a:spcBef>
        <a:spcAft>
          <a:spcPts val="600"/>
        </a:spcAft>
        <a:buFont typeface="Amazon Ember" panose="020B0603020204020204" pitchFamily="34" charset="0"/>
        <a:buChar char="•"/>
        <a:defRPr sz="1600" b="0" i="0" kern="120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userDrawn="1">
          <p15:clr>
            <a:srgbClr val="F26B43"/>
          </p15:clr>
        </p15:guide>
        <p15:guide id="2" orient="horz" pos="144" userDrawn="1">
          <p15:clr>
            <a:srgbClr val="F26B43"/>
          </p15:clr>
        </p15:guide>
        <p15:guide id="3" pos="7512" userDrawn="1">
          <p15:clr>
            <a:srgbClr val="F26B43"/>
          </p15:clr>
        </p15:guide>
        <p15:guide id="4" orient="horz" pos="3936" userDrawn="1">
          <p15:clr>
            <a:srgbClr val="F26B43"/>
          </p15:clr>
        </p15:guide>
        <p15:guide id="5" pos="240" userDrawn="1">
          <p15:clr>
            <a:srgbClr val="F26B43"/>
          </p15:clr>
        </p15:guide>
        <p15:guide id="6" pos="7440" userDrawn="1">
          <p15:clr>
            <a:srgbClr val="F26B43"/>
          </p15:clr>
        </p15:guide>
        <p15:guide id="8"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8" Type="http://schemas.openxmlformats.org/officeDocument/2006/relationships/hyperlink" Target="https://ricsuepublicresources.s3.eu-west-1.amazonaws.com/videos/amazon-q/amazon-q-vscode-develop-6.mp4" TargetMode="External"/><Relationship Id="rId13" Type="http://schemas.openxmlformats.org/officeDocument/2006/relationships/hyperlink" Target="https://ricsuepublicresources.s3.eu-west-1.amazonaws.com/videos/amazon-q/amazon-q-vscode-testing-2.mp4" TargetMode="External"/><Relationship Id="rId3" Type="http://schemas.openxmlformats.org/officeDocument/2006/relationships/hyperlink" Target="https://ricsuepublicresources.s3.eu-west-1.amazonaws.com/videos/amazon-q/amazon-q-vscode-develop-1.mp4" TargetMode="External"/><Relationship Id="rId7" Type="http://schemas.openxmlformats.org/officeDocument/2006/relationships/hyperlink" Target="https://ricsuepublicresources.s3.eu-west-1.amazonaws.com/videos/amazon-q/amazon-q-vscode-develop-5.mp4" TargetMode="External"/><Relationship Id="rId12" Type="http://schemas.openxmlformats.org/officeDocument/2006/relationships/hyperlink" Target="https://ricsuepublicresources.s3.eu-west-1.amazonaws.com/videos/amazon-q/amazon-q-vscode-testing-1.mp4" TargetMode="External"/><Relationship Id="rId2" Type="http://schemas.openxmlformats.org/officeDocument/2006/relationships/hyperlink" Target="https://ricsuepublicresources.s3.eu-west-1.amazonaws.com/videos/amazon-q/amazon-q-vscode-analysis-and-design.mp4" TargetMode="External"/><Relationship Id="rId1" Type="http://schemas.openxmlformats.org/officeDocument/2006/relationships/slideLayout" Target="../slideLayouts/slideLayout42.xml"/><Relationship Id="rId6" Type="http://schemas.openxmlformats.org/officeDocument/2006/relationships/hyperlink" Target="https://ricsuepublicresources.s3.eu-west-1.amazonaws.com/videos/amazon-q/amazon-q-vscode-develop-4.mp4" TargetMode="External"/><Relationship Id="rId11" Type="http://schemas.openxmlformats.org/officeDocument/2006/relationships/hyperlink" Target="https://ricsuepublicresources.s3.eu-west-1.amazonaws.com/videos/amazon-q/amazon-q-vscode-development-9.mp4" TargetMode="External"/><Relationship Id="rId5" Type="http://schemas.openxmlformats.org/officeDocument/2006/relationships/hyperlink" Target="https://ricsuepublicresources.s3.eu-west-1.amazonaws.com/videos/amazon-q/amazon-q-vscode-develop-3.mp4" TargetMode="External"/><Relationship Id="rId10" Type="http://schemas.openxmlformats.org/officeDocument/2006/relationships/hyperlink" Target="https://ricsuepublicresources.s3.eu-west-1.amazonaws.com/videos/amazon-q/amazon-q-vscode-development-8.mp4" TargetMode="External"/><Relationship Id="rId4" Type="http://schemas.openxmlformats.org/officeDocument/2006/relationships/hyperlink" Target="https://ricsuepublicresources.s3.eu-west-1.amazonaws.com/videos/amazon-q/amazon-q-vscode-develop-2.mp4" TargetMode="External"/><Relationship Id="rId9" Type="http://schemas.openxmlformats.org/officeDocument/2006/relationships/hyperlink" Target="https://ricsuepublicresources.s3.eu-west-1.amazonaws.com/videos/amazon-q/amazon-q-vscode-develop-7.mp4" TargetMode="External"/><Relationship Id="rId14" Type="http://schemas.openxmlformats.org/officeDocument/2006/relationships/hyperlink" Target="https://ricsuepublicresources.s3.eu-west-1.amazonaws.com/videos/amazon-q/amazon-q-vscode-testing-3.mp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ulse.aws/survey/ZUOT5ADE" TargetMode="Externa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D23F7-8010-B445-89B0-19F93563A10A}"/>
              </a:ext>
            </a:extLst>
          </p:cNvPr>
          <p:cNvSpPr>
            <a:spLocks noGrp="1"/>
          </p:cNvSpPr>
          <p:nvPr>
            <p:ph type="title"/>
          </p:nvPr>
        </p:nvSpPr>
        <p:spPr/>
        <p:txBody>
          <a:bodyPr/>
          <a:lstStyle/>
          <a:p>
            <a:pPr algn="ctr"/>
            <a:r>
              <a:rPr lang="en-US" dirty="0"/>
              <a:t>What I am going to cover</a:t>
            </a:r>
          </a:p>
        </p:txBody>
      </p:sp>
      <p:sp>
        <p:nvSpPr>
          <p:cNvPr id="2" name="Oval 1">
            <a:extLst>
              <a:ext uri="{FF2B5EF4-FFF2-40B4-BE49-F238E27FC236}">
                <a16:creationId xmlns:a16="http://schemas.microsoft.com/office/drawing/2014/main" id="{D5D3BE39-409D-2EA6-D679-AEBC6A592ECC}"/>
              </a:ext>
            </a:extLst>
          </p:cNvPr>
          <p:cNvSpPr/>
          <p:nvPr/>
        </p:nvSpPr>
        <p:spPr>
          <a:xfrm>
            <a:off x="1446238" y="3055892"/>
            <a:ext cx="705679" cy="7056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1</a:t>
            </a:r>
          </a:p>
        </p:txBody>
      </p:sp>
      <p:sp>
        <p:nvSpPr>
          <p:cNvPr id="4" name="Oval 3">
            <a:extLst>
              <a:ext uri="{FF2B5EF4-FFF2-40B4-BE49-F238E27FC236}">
                <a16:creationId xmlns:a16="http://schemas.microsoft.com/office/drawing/2014/main" id="{756E6F36-0AC4-6829-2D36-122BE9FC0722}"/>
              </a:ext>
            </a:extLst>
          </p:cNvPr>
          <p:cNvSpPr/>
          <p:nvPr/>
        </p:nvSpPr>
        <p:spPr>
          <a:xfrm>
            <a:off x="5557629" y="3084093"/>
            <a:ext cx="705679" cy="7056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2</a:t>
            </a:r>
          </a:p>
        </p:txBody>
      </p:sp>
      <p:sp>
        <p:nvSpPr>
          <p:cNvPr id="6" name="Oval 5">
            <a:extLst>
              <a:ext uri="{FF2B5EF4-FFF2-40B4-BE49-F238E27FC236}">
                <a16:creationId xmlns:a16="http://schemas.microsoft.com/office/drawing/2014/main" id="{8B5CE75F-E055-394E-1414-ABD82AF487DF}"/>
              </a:ext>
            </a:extLst>
          </p:cNvPr>
          <p:cNvSpPr/>
          <p:nvPr/>
        </p:nvSpPr>
        <p:spPr>
          <a:xfrm>
            <a:off x="9468209" y="3084093"/>
            <a:ext cx="705679" cy="7056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3</a:t>
            </a:r>
          </a:p>
        </p:txBody>
      </p:sp>
      <p:sp>
        <p:nvSpPr>
          <p:cNvPr id="9" name="TextBox 8">
            <a:extLst>
              <a:ext uri="{FF2B5EF4-FFF2-40B4-BE49-F238E27FC236}">
                <a16:creationId xmlns:a16="http://schemas.microsoft.com/office/drawing/2014/main" id="{99AD51F2-F5E9-8291-3309-1D7D7DB6E689}"/>
              </a:ext>
            </a:extLst>
          </p:cNvPr>
          <p:cNvSpPr txBox="1"/>
          <p:nvPr/>
        </p:nvSpPr>
        <p:spPr>
          <a:xfrm>
            <a:off x="341244" y="4286537"/>
            <a:ext cx="3568147" cy="646331"/>
          </a:xfrm>
          <a:prstGeom prst="rect">
            <a:avLst/>
          </a:prstGeom>
          <a:noFill/>
        </p:spPr>
        <p:txBody>
          <a:bodyPr wrap="square" rtlCol="0">
            <a:spAutoFit/>
          </a:bodyPr>
          <a:lstStyle/>
          <a:p>
            <a:pPr algn="ctr"/>
            <a:r>
              <a:rPr lang="en-US" dirty="0"/>
              <a:t>A look at Amazon Q Developer content bundle</a:t>
            </a:r>
          </a:p>
        </p:txBody>
      </p:sp>
      <p:sp>
        <p:nvSpPr>
          <p:cNvPr id="10" name="TextBox 9">
            <a:extLst>
              <a:ext uri="{FF2B5EF4-FFF2-40B4-BE49-F238E27FC236}">
                <a16:creationId xmlns:a16="http://schemas.microsoft.com/office/drawing/2014/main" id="{CE7050B0-81D3-0D96-B35B-4572FE7F25D2}"/>
              </a:ext>
            </a:extLst>
          </p:cNvPr>
          <p:cNvSpPr txBox="1"/>
          <p:nvPr/>
        </p:nvSpPr>
        <p:spPr>
          <a:xfrm>
            <a:off x="8203097" y="4379499"/>
            <a:ext cx="3568147" cy="369332"/>
          </a:xfrm>
          <a:prstGeom prst="rect">
            <a:avLst/>
          </a:prstGeom>
          <a:noFill/>
        </p:spPr>
        <p:txBody>
          <a:bodyPr wrap="square" rtlCol="0">
            <a:spAutoFit/>
          </a:bodyPr>
          <a:lstStyle/>
          <a:p>
            <a:pPr algn="l"/>
            <a:r>
              <a:rPr lang="en-US" dirty="0"/>
              <a:t>Additional content resources</a:t>
            </a:r>
          </a:p>
        </p:txBody>
      </p:sp>
      <p:sp>
        <p:nvSpPr>
          <p:cNvPr id="11" name="TextBox 10">
            <a:extLst>
              <a:ext uri="{FF2B5EF4-FFF2-40B4-BE49-F238E27FC236}">
                <a16:creationId xmlns:a16="http://schemas.microsoft.com/office/drawing/2014/main" id="{0FDD36E3-94FE-96C5-2516-0E3F29D76F85}"/>
              </a:ext>
            </a:extLst>
          </p:cNvPr>
          <p:cNvSpPr txBox="1"/>
          <p:nvPr/>
        </p:nvSpPr>
        <p:spPr>
          <a:xfrm>
            <a:off x="4126394" y="4303549"/>
            <a:ext cx="3568147" cy="646331"/>
          </a:xfrm>
          <a:prstGeom prst="rect">
            <a:avLst/>
          </a:prstGeom>
          <a:noFill/>
        </p:spPr>
        <p:txBody>
          <a:bodyPr wrap="square" rtlCol="0">
            <a:spAutoFit/>
          </a:bodyPr>
          <a:lstStyle/>
          <a:p>
            <a:pPr algn="ctr"/>
            <a:r>
              <a:rPr lang="en-US" dirty="0"/>
              <a:t>Demoing Amazon Q with confidence</a:t>
            </a:r>
          </a:p>
        </p:txBody>
      </p:sp>
      <p:grpSp>
        <p:nvGrpSpPr>
          <p:cNvPr id="8" name="Group 7">
            <a:extLst>
              <a:ext uri="{FF2B5EF4-FFF2-40B4-BE49-F238E27FC236}">
                <a16:creationId xmlns:a16="http://schemas.microsoft.com/office/drawing/2014/main" id="{20B42A7D-E08B-F633-DCD7-554BF8F9E7F9}"/>
              </a:ext>
            </a:extLst>
          </p:cNvPr>
          <p:cNvGrpSpPr/>
          <p:nvPr/>
        </p:nvGrpSpPr>
        <p:grpSpPr>
          <a:xfrm>
            <a:off x="223162" y="131586"/>
            <a:ext cx="2770640" cy="2770640"/>
            <a:chOff x="8509726" y="3311867"/>
            <a:chExt cx="3221851" cy="3221851"/>
          </a:xfrm>
        </p:grpSpPr>
        <p:sp>
          <p:nvSpPr>
            <p:cNvPr id="14" name="Freeform 13">
              <a:extLst>
                <a:ext uri="{FF2B5EF4-FFF2-40B4-BE49-F238E27FC236}">
                  <a16:creationId xmlns:a16="http://schemas.microsoft.com/office/drawing/2014/main" id="{929051DD-95CF-C0DF-34DA-A4A2CCA9AAC4}"/>
                </a:ext>
              </a:extLst>
            </p:cNvPr>
            <p:cNvSpPr/>
            <p:nvPr/>
          </p:nvSpPr>
          <p:spPr>
            <a:xfrm>
              <a:off x="9481930" y="3866322"/>
              <a:ext cx="1232453" cy="1868556"/>
            </a:xfrm>
            <a:custGeom>
              <a:avLst/>
              <a:gdLst>
                <a:gd name="connsiteX0" fmla="*/ 347870 w 1232453"/>
                <a:gd name="connsiteY0" fmla="*/ 0 h 1868556"/>
                <a:gd name="connsiteX1" fmla="*/ 347870 w 1232453"/>
                <a:gd name="connsiteY1" fmla="*/ 0 h 1868556"/>
                <a:gd name="connsiteX2" fmla="*/ 685800 w 1232453"/>
                <a:gd name="connsiteY2" fmla="*/ 29817 h 1868556"/>
                <a:gd name="connsiteX3" fmla="*/ 745435 w 1232453"/>
                <a:gd name="connsiteY3" fmla="*/ 49695 h 1868556"/>
                <a:gd name="connsiteX4" fmla="*/ 775253 w 1232453"/>
                <a:gd name="connsiteY4" fmla="*/ 69574 h 1868556"/>
                <a:gd name="connsiteX5" fmla="*/ 864705 w 1232453"/>
                <a:gd name="connsiteY5" fmla="*/ 119269 h 1868556"/>
                <a:gd name="connsiteX6" fmla="*/ 944218 w 1232453"/>
                <a:gd name="connsiteY6" fmla="*/ 188843 h 1868556"/>
                <a:gd name="connsiteX7" fmla="*/ 1013792 w 1232453"/>
                <a:gd name="connsiteY7" fmla="*/ 268356 h 1868556"/>
                <a:gd name="connsiteX8" fmla="*/ 1033670 w 1232453"/>
                <a:gd name="connsiteY8" fmla="*/ 288235 h 1868556"/>
                <a:gd name="connsiteX9" fmla="*/ 1063487 w 1232453"/>
                <a:gd name="connsiteY9" fmla="*/ 318052 h 1868556"/>
                <a:gd name="connsiteX10" fmla="*/ 586409 w 1232453"/>
                <a:gd name="connsiteY10" fmla="*/ 49695 h 1868556"/>
                <a:gd name="connsiteX11" fmla="*/ 1083366 w 1232453"/>
                <a:gd name="connsiteY11" fmla="*/ 427382 h 1868556"/>
                <a:gd name="connsiteX12" fmla="*/ 1083366 w 1232453"/>
                <a:gd name="connsiteY12" fmla="*/ 616226 h 1868556"/>
                <a:gd name="connsiteX13" fmla="*/ 1222513 w 1232453"/>
                <a:gd name="connsiteY13" fmla="*/ 815008 h 1868556"/>
                <a:gd name="connsiteX14" fmla="*/ 1143000 w 1232453"/>
                <a:gd name="connsiteY14" fmla="*/ 1033669 h 1868556"/>
                <a:gd name="connsiteX15" fmla="*/ 904461 w 1232453"/>
                <a:gd name="connsiteY15" fmla="*/ 1182756 h 1868556"/>
                <a:gd name="connsiteX16" fmla="*/ 894522 w 1232453"/>
                <a:gd name="connsiteY16" fmla="*/ 1351721 h 1868556"/>
                <a:gd name="connsiteX17" fmla="*/ 944218 w 1232453"/>
                <a:gd name="connsiteY17" fmla="*/ 1480930 h 1868556"/>
                <a:gd name="connsiteX18" fmla="*/ 1232453 w 1232453"/>
                <a:gd name="connsiteY18" fmla="*/ 1470991 h 1868556"/>
                <a:gd name="connsiteX19" fmla="*/ 1212574 w 1232453"/>
                <a:gd name="connsiteY19" fmla="*/ 1630017 h 1868556"/>
                <a:gd name="connsiteX20" fmla="*/ 904461 w 1232453"/>
                <a:gd name="connsiteY20" fmla="*/ 1649895 h 1868556"/>
                <a:gd name="connsiteX21" fmla="*/ 894522 w 1232453"/>
                <a:gd name="connsiteY21" fmla="*/ 1868556 h 1868556"/>
                <a:gd name="connsiteX22" fmla="*/ 288235 w 1232453"/>
                <a:gd name="connsiteY22" fmla="*/ 1838739 h 1868556"/>
                <a:gd name="connsiteX23" fmla="*/ 298174 w 1232453"/>
                <a:gd name="connsiteY23" fmla="*/ 1530626 h 1868556"/>
                <a:gd name="connsiteX24" fmla="*/ 178905 w 1232453"/>
                <a:gd name="connsiteY24" fmla="*/ 1659835 h 1868556"/>
                <a:gd name="connsiteX25" fmla="*/ 0 w 1232453"/>
                <a:gd name="connsiteY25" fmla="*/ 1520687 h 1868556"/>
                <a:gd name="connsiteX26" fmla="*/ 119270 w 1232453"/>
                <a:gd name="connsiteY26" fmla="*/ 1321904 h 1868556"/>
                <a:gd name="connsiteX27" fmla="*/ 308113 w 1232453"/>
                <a:gd name="connsiteY27" fmla="*/ 1192695 h 1868556"/>
                <a:gd name="connsiteX28" fmla="*/ 19879 w 1232453"/>
                <a:gd name="connsiteY28" fmla="*/ 725556 h 1868556"/>
                <a:gd name="connsiteX29" fmla="*/ 278296 w 1232453"/>
                <a:gd name="connsiteY29" fmla="*/ 188843 h 1868556"/>
                <a:gd name="connsiteX30" fmla="*/ 626166 w 1232453"/>
                <a:gd name="connsiteY30" fmla="*/ 129208 h 186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32453" h="1868556">
                  <a:moveTo>
                    <a:pt x="347870" y="0"/>
                  </a:moveTo>
                  <a:lnTo>
                    <a:pt x="347870" y="0"/>
                  </a:lnTo>
                  <a:cubicBezTo>
                    <a:pt x="586245" y="25092"/>
                    <a:pt x="473558" y="15668"/>
                    <a:pt x="685800" y="29817"/>
                  </a:cubicBezTo>
                  <a:cubicBezTo>
                    <a:pt x="705678" y="36443"/>
                    <a:pt x="728001" y="38072"/>
                    <a:pt x="745435" y="49695"/>
                  </a:cubicBezTo>
                  <a:cubicBezTo>
                    <a:pt x="755374" y="56321"/>
                    <a:pt x="764569" y="64232"/>
                    <a:pt x="775253" y="69574"/>
                  </a:cubicBezTo>
                  <a:cubicBezTo>
                    <a:pt x="825245" y="94570"/>
                    <a:pt x="802030" y="56593"/>
                    <a:pt x="864705" y="119269"/>
                  </a:cubicBezTo>
                  <a:cubicBezTo>
                    <a:pt x="922847" y="177412"/>
                    <a:pt x="894908" y="155971"/>
                    <a:pt x="944218" y="188843"/>
                  </a:cubicBezTo>
                  <a:cubicBezTo>
                    <a:pt x="977092" y="238155"/>
                    <a:pt x="955647" y="210211"/>
                    <a:pt x="1013792" y="268356"/>
                  </a:cubicBezTo>
                  <a:lnTo>
                    <a:pt x="1033670" y="288235"/>
                  </a:lnTo>
                  <a:lnTo>
                    <a:pt x="1063487" y="318052"/>
                  </a:lnTo>
                  <a:lnTo>
                    <a:pt x="586409" y="49695"/>
                  </a:lnTo>
                  <a:lnTo>
                    <a:pt x="1083366" y="427382"/>
                  </a:lnTo>
                  <a:lnTo>
                    <a:pt x="1083366" y="616226"/>
                  </a:lnTo>
                  <a:lnTo>
                    <a:pt x="1222513" y="815008"/>
                  </a:lnTo>
                  <a:lnTo>
                    <a:pt x="1143000" y="1033669"/>
                  </a:lnTo>
                  <a:lnTo>
                    <a:pt x="904461" y="1182756"/>
                  </a:lnTo>
                  <a:lnTo>
                    <a:pt x="894522" y="1351721"/>
                  </a:lnTo>
                  <a:lnTo>
                    <a:pt x="944218" y="1480930"/>
                  </a:lnTo>
                  <a:lnTo>
                    <a:pt x="1232453" y="1470991"/>
                  </a:lnTo>
                  <a:lnTo>
                    <a:pt x="1212574" y="1630017"/>
                  </a:lnTo>
                  <a:lnTo>
                    <a:pt x="904461" y="1649895"/>
                  </a:lnTo>
                  <a:lnTo>
                    <a:pt x="894522" y="1868556"/>
                  </a:lnTo>
                  <a:lnTo>
                    <a:pt x="288235" y="1838739"/>
                  </a:lnTo>
                  <a:lnTo>
                    <a:pt x="298174" y="1530626"/>
                  </a:lnTo>
                  <a:lnTo>
                    <a:pt x="178905" y="1659835"/>
                  </a:lnTo>
                  <a:lnTo>
                    <a:pt x="0" y="1520687"/>
                  </a:lnTo>
                  <a:lnTo>
                    <a:pt x="119270" y="1321904"/>
                  </a:lnTo>
                  <a:lnTo>
                    <a:pt x="308113" y="1192695"/>
                  </a:lnTo>
                  <a:lnTo>
                    <a:pt x="19879" y="725556"/>
                  </a:lnTo>
                  <a:lnTo>
                    <a:pt x="278296" y="188843"/>
                  </a:lnTo>
                  <a:lnTo>
                    <a:pt x="626166" y="129208"/>
                  </a:ln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6" name="Picture 2" descr="can you draw me a cartoon representation of a technology developer advocate, on a plain white background, in pixel art">
              <a:extLst>
                <a:ext uri="{FF2B5EF4-FFF2-40B4-BE49-F238E27FC236}">
                  <a16:creationId xmlns:a16="http://schemas.microsoft.com/office/drawing/2014/main" id="{E096A333-933B-7575-BD65-BF2251A399F5}"/>
                </a:ext>
              </a:extLst>
            </p:cNvPr>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68000"/>
                      </a14:imgEffect>
                    </a14:imgLayer>
                  </a14:imgProps>
                </a:ext>
                <a:ext uri="{28A0092B-C50C-407E-A947-70E740481C1C}">
                  <a14:useLocalDpi xmlns:a14="http://schemas.microsoft.com/office/drawing/2010/main" val="0"/>
                </a:ext>
              </a:extLst>
            </a:blip>
            <a:srcRect/>
            <a:stretch>
              <a:fillRect/>
            </a:stretch>
          </p:blipFill>
          <p:spPr bwMode="auto">
            <a:xfrm>
              <a:off x="8509726" y="3311867"/>
              <a:ext cx="3221851" cy="32218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5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3C8EC-85A1-5207-D9FD-BD6196BA8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67" y="1520687"/>
            <a:ext cx="5474933" cy="32799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Oval 7">
            <a:extLst>
              <a:ext uri="{FF2B5EF4-FFF2-40B4-BE49-F238E27FC236}">
                <a16:creationId xmlns:a16="http://schemas.microsoft.com/office/drawing/2014/main" id="{5F7ED816-EB24-3DEC-B60B-D8758E371EB7}"/>
              </a:ext>
            </a:extLst>
          </p:cNvPr>
          <p:cNvSpPr/>
          <p:nvPr/>
        </p:nvSpPr>
        <p:spPr>
          <a:xfrm>
            <a:off x="6838121" y="1262268"/>
            <a:ext cx="705679" cy="7056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1</a:t>
            </a:r>
          </a:p>
        </p:txBody>
      </p:sp>
      <p:sp>
        <p:nvSpPr>
          <p:cNvPr id="9" name="TextBox 8">
            <a:extLst>
              <a:ext uri="{FF2B5EF4-FFF2-40B4-BE49-F238E27FC236}">
                <a16:creationId xmlns:a16="http://schemas.microsoft.com/office/drawing/2014/main" id="{83E1BAE2-DC6D-5197-E7E7-C63ECAF63B1C}"/>
              </a:ext>
            </a:extLst>
          </p:cNvPr>
          <p:cNvSpPr txBox="1"/>
          <p:nvPr/>
        </p:nvSpPr>
        <p:spPr>
          <a:xfrm>
            <a:off x="8030817" y="1236915"/>
            <a:ext cx="4084983" cy="923330"/>
          </a:xfrm>
          <a:prstGeom prst="rect">
            <a:avLst/>
          </a:prstGeom>
          <a:noFill/>
        </p:spPr>
        <p:txBody>
          <a:bodyPr wrap="square" rtlCol="0">
            <a:spAutoFit/>
          </a:bodyPr>
          <a:lstStyle/>
          <a:p>
            <a:pPr algn="l"/>
            <a:r>
              <a:rPr lang="en-US" dirty="0"/>
              <a:t>How you can use Amazon Q Developer to write your documentation</a:t>
            </a:r>
          </a:p>
        </p:txBody>
      </p:sp>
      <p:sp>
        <p:nvSpPr>
          <p:cNvPr id="10" name="Oval 9">
            <a:extLst>
              <a:ext uri="{FF2B5EF4-FFF2-40B4-BE49-F238E27FC236}">
                <a16:creationId xmlns:a16="http://schemas.microsoft.com/office/drawing/2014/main" id="{B33E013F-87CE-EB13-0280-19D8E8577810}"/>
              </a:ext>
            </a:extLst>
          </p:cNvPr>
          <p:cNvSpPr/>
          <p:nvPr/>
        </p:nvSpPr>
        <p:spPr>
          <a:xfrm>
            <a:off x="6838121" y="2776329"/>
            <a:ext cx="705679" cy="7056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2</a:t>
            </a:r>
          </a:p>
        </p:txBody>
      </p:sp>
      <p:sp>
        <p:nvSpPr>
          <p:cNvPr id="11" name="TextBox 10">
            <a:extLst>
              <a:ext uri="{FF2B5EF4-FFF2-40B4-BE49-F238E27FC236}">
                <a16:creationId xmlns:a16="http://schemas.microsoft.com/office/drawing/2014/main" id="{151F8E9F-07A5-44D5-2EE2-784310B0609B}"/>
              </a:ext>
            </a:extLst>
          </p:cNvPr>
          <p:cNvSpPr txBox="1"/>
          <p:nvPr/>
        </p:nvSpPr>
        <p:spPr>
          <a:xfrm>
            <a:off x="8030817" y="2750976"/>
            <a:ext cx="4084983" cy="646331"/>
          </a:xfrm>
          <a:prstGeom prst="rect">
            <a:avLst/>
          </a:prstGeom>
          <a:noFill/>
        </p:spPr>
        <p:txBody>
          <a:bodyPr wrap="square" rtlCol="0">
            <a:spAutoFit/>
          </a:bodyPr>
          <a:lstStyle/>
          <a:p>
            <a:pPr algn="l"/>
            <a:r>
              <a:rPr lang="en-US" dirty="0"/>
              <a:t>How you can use Amazon Q Developer to document your code</a:t>
            </a:r>
          </a:p>
        </p:txBody>
      </p:sp>
      <p:sp>
        <p:nvSpPr>
          <p:cNvPr id="12" name="Oval 11">
            <a:extLst>
              <a:ext uri="{FF2B5EF4-FFF2-40B4-BE49-F238E27FC236}">
                <a16:creationId xmlns:a16="http://schemas.microsoft.com/office/drawing/2014/main" id="{D50084B7-D8A8-511F-6E75-1E95F85987EB}"/>
              </a:ext>
            </a:extLst>
          </p:cNvPr>
          <p:cNvSpPr/>
          <p:nvPr/>
        </p:nvSpPr>
        <p:spPr>
          <a:xfrm>
            <a:off x="6838121" y="4231042"/>
            <a:ext cx="705679" cy="7056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3</a:t>
            </a:r>
          </a:p>
        </p:txBody>
      </p:sp>
      <p:sp>
        <p:nvSpPr>
          <p:cNvPr id="13" name="TextBox 12">
            <a:extLst>
              <a:ext uri="{FF2B5EF4-FFF2-40B4-BE49-F238E27FC236}">
                <a16:creationId xmlns:a16="http://schemas.microsoft.com/office/drawing/2014/main" id="{D2B81209-0AF5-6AAA-AB05-0ABD040F06A5}"/>
              </a:ext>
            </a:extLst>
          </p:cNvPr>
          <p:cNvSpPr txBox="1"/>
          <p:nvPr/>
        </p:nvSpPr>
        <p:spPr>
          <a:xfrm>
            <a:off x="8030817" y="4205689"/>
            <a:ext cx="4084983" cy="923330"/>
          </a:xfrm>
          <a:prstGeom prst="rect">
            <a:avLst/>
          </a:prstGeom>
          <a:noFill/>
        </p:spPr>
        <p:txBody>
          <a:bodyPr wrap="square" rtlCol="0">
            <a:spAutoFit/>
          </a:bodyPr>
          <a:lstStyle/>
          <a:p>
            <a:pPr algn="l"/>
            <a:r>
              <a:rPr lang="en-US" dirty="0"/>
              <a:t>How you can use Amazon Q Developer to help you open source a project</a:t>
            </a:r>
          </a:p>
        </p:txBody>
      </p:sp>
    </p:spTree>
    <p:extLst>
      <p:ext uri="{BB962C8B-B14F-4D97-AF65-F5344CB8AC3E}">
        <p14:creationId xmlns:p14="http://schemas.microsoft.com/office/powerpoint/2010/main" val="35739706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FBF1A0-3770-DBC2-8174-83B5EB920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322" y="467138"/>
            <a:ext cx="5164678" cy="53273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BCB60ECF-BA5D-617F-D954-BC5391027952}"/>
              </a:ext>
            </a:extLst>
          </p:cNvPr>
          <p:cNvSpPr txBox="1"/>
          <p:nvPr/>
        </p:nvSpPr>
        <p:spPr>
          <a:xfrm>
            <a:off x="7255565" y="725557"/>
            <a:ext cx="3925957" cy="646331"/>
          </a:xfrm>
          <a:prstGeom prst="rect">
            <a:avLst/>
          </a:prstGeom>
          <a:noFill/>
        </p:spPr>
        <p:txBody>
          <a:bodyPr wrap="square" rtlCol="0">
            <a:spAutoFit/>
          </a:bodyPr>
          <a:lstStyle/>
          <a:p>
            <a:pPr algn="ctr"/>
            <a:r>
              <a:rPr lang="en-US" dirty="0"/>
              <a:t>A hands on guide on how to explore Amazon Q Developer</a:t>
            </a:r>
          </a:p>
        </p:txBody>
      </p:sp>
      <p:sp>
        <p:nvSpPr>
          <p:cNvPr id="7" name="TextBox 6">
            <a:extLst>
              <a:ext uri="{FF2B5EF4-FFF2-40B4-BE49-F238E27FC236}">
                <a16:creationId xmlns:a16="http://schemas.microsoft.com/office/drawing/2014/main" id="{74694C5F-12A4-A157-8690-1CDC547C4A82}"/>
              </a:ext>
            </a:extLst>
          </p:cNvPr>
          <p:cNvSpPr txBox="1"/>
          <p:nvPr/>
        </p:nvSpPr>
        <p:spPr>
          <a:xfrm>
            <a:off x="7384773" y="2176669"/>
            <a:ext cx="3667539" cy="2308324"/>
          </a:xfrm>
          <a:prstGeom prst="rect">
            <a:avLst/>
          </a:prstGeom>
          <a:noFill/>
        </p:spPr>
        <p:txBody>
          <a:bodyPr wrap="square" rtlCol="0">
            <a:spAutoFit/>
          </a:bodyPr>
          <a:lstStyle/>
          <a:p>
            <a:pPr marL="285750" indent="-285750" algn="l">
              <a:buFont typeface="Arial" panose="020B0604020202020204" pitchFamily="34" charset="0"/>
              <a:buChar char="•"/>
            </a:pPr>
            <a:r>
              <a:rPr lang="en-US" dirty="0"/>
              <a:t>Installation and configuration of Amazon Q Developer</a:t>
            </a:r>
          </a:p>
          <a:p>
            <a:pPr marL="285750" indent="-285750" algn="l">
              <a:buFont typeface="Arial" panose="020B0604020202020204" pitchFamily="34" charset="0"/>
              <a:buChar char="•"/>
            </a:pPr>
            <a:r>
              <a:rPr lang="en-US" dirty="0"/>
              <a:t>Amazon Q Developer functionality overview</a:t>
            </a:r>
          </a:p>
          <a:p>
            <a:pPr marL="285750" indent="-285750" algn="l">
              <a:buFont typeface="Arial" panose="020B0604020202020204" pitchFamily="34" charset="0"/>
              <a:buChar char="•"/>
            </a:pPr>
            <a:r>
              <a:rPr lang="en-US" dirty="0"/>
              <a:t>Using Amazon Q Developer to fix, explore, document, test, and enhance a simple demo application</a:t>
            </a:r>
          </a:p>
        </p:txBody>
      </p:sp>
    </p:spTree>
    <p:extLst>
      <p:ext uri="{BB962C8B-B14F-4D97-AF65-F5344CB8AC3E}">
        <p14:creationId xmlns:p14="http://schemas.microsoft.com/office/powerpoint/2010/main" val="19693832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07DFE9A3-2014-BCB0-46F3-55547690151E}"/>
              </a:ext>
            </a:extLst>
          </p:cNvPr>
          <p:cNvSpPr txBox="1">
            <a:spLocks/>
          </p:cNvSpPr>
          <p:nvPr/>
        </p:nvSpPr>
        <p:spPr>
          <a:xfrm>
            <a:off x="127686" y="1228297"/>
            <a:ext cx="11936627" cy="602807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a:solidFill>
                  <a:schemeClr val="tx1"/>
                </a:solidFill>
                <a:latin typeface="+mn-lt"/>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a:solidFill>
                  <a:schemeClr val="tx1"/>
                </a:solidFill>
                <a:latin typeface="+mn-lt"/>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a:t>Links to HD videos</a:t>
            </a:r>
            <a:endParaRPr lang="en-GB" sz="2100" dirty="0">
              <a:latin typeface="+mj-lt"/>
            </a:endParaRPr>
          </a:p>
          <a:p>
            <a:pPr marL="0" indent="0">
              <a:buNone/>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The deck contains embedded YT video links. You should configure your setup to display these in HD mode. If this does not work, then you can alternatively embed the videos where are linked here</a:t>
            </a: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Analysis and Design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2"/>
              </a:rPr>
              <a:t>https://ricsuepublicresources.s3.eu-west-1.amazonaws.com/videos/amazon-q/amazon-q-vscode-analysis-and-design.mp4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Develop part 1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https://ricsuepublicresources.s3.eu-west-1.amazonaws.com/videos/amazon-q/amazon-q-vscode-develop-1.mp4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Develop part 2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4"/>
              </a:rPr>
              <a:t>https://ricsuepublicresources.s3.eu-west-1.amazonaws.com/videos/amazon-q/amazon-q-vscode-develop-2.mp4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Develop part 3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5"/>
              </a:rPr>
              <a:t>https://ricsuepublicresources.s3.eu-west-1.amazonaws.com/videos/amazon-q/amazon-q-vscode-develop-3.mp4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Develop part 4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6"/>
              </a:rPr>
              <a:t>https://ricsuepublicresources.s3.eu-west-1.amazonaws.com/videos/amazon-q/amazon-q-vscode-develop-4.mp4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Develop part 5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7"/>
              </a:rPr>
              <a:t>https://ricsuepublicresources.s3.eu-west-1.amazonaws.com/videos/amazon-q/amazon-q-vscode-develop-5.mp4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Develop part 6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8"/>
              </a:rPr>
              <a:t>https://ricsuepublicresources.s3.eu-west-1.amazonaws.com/videos/amazon-q/amazon-q-vscode-develop-6.mp4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Develop part 7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9"/>
              </a:rPr>
              <a:t>https://ricsuepublicresources.s3.eu-west-1.amazonaws.com/videos/amazon-q/amazon-q-vscode-develop-7.mp4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Develop part 8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10"/>
              </a:rPr>
              <a:t>https://ricsuepublicresources.s3.eu-west-1.amazonaws.com/videos/amazon-q/amazon-q-vscode-development-8.mp4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Develop part 9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11"/>
              </a:rPr>
              <a:t>https://ricsuepublicresources.s3.eu-west-1.amazonaws.com/videos/amazon-q/amazon-q-vscode-development-9.mp4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Testing part 1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12"/>
              </a:rPr>
              <a:t>https://ricsuepublicresources.s3.eu-west-1.amazonaws.com/videos/amazon-q/amazon-q-vscode-testing-1.mp4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Testing part 2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13"/>
              </a:rPr>
              <a:t>https://ricsuepublicresources.s3.eu-west-1.amazonaws.com/videos/amazon-q/amazon-q-vscode-testing-2.mp4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Testing part 3 –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hlinkClick r:id="rId14"/>
              </a:rPr>
              <a:t>https://ricsuepublicresources.s3.eu-west-1.amazonaws.com/videos/amazon-q/amazon-q-vscode-testing-3.mp4</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Aft>
                <a:spcPts val="0"/>
              </a:spcAft>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marL="0" indent="0">
              <a:buNone/>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2400" dirty="0"/>
          </a:p>
        </p:txBody>
      </p:sp>
    </p:spTree>
    <p:extLst>
      <p:ext uri="{BB962C8B-B14F-4D97-AF65-F5344CB8AC3E}">
        <p14:creationId xmlns:p14="http://schemas.microsoft.com/office/powerpoint/2010/main" val="1941356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360DE8-10AB-EC74-FA61-7AAF8F0CCA7B}"/>
              </a:ext>
            </a:extLst>
          </p:cNvPr>
          <p:cNvSpPr txBox="1"/>
          <p:nvPr/>
        </p:nvSpPr>
        <p:spPr>
          <a:xfrm>
            <a:off x="4015409" y="606287"/>
            <a:ext cx="3304110" cy="646331"/>
          </a:xfrm>
          <a:prstGeom prst="rect">
            <a:avLst/>
          </a:prstGeom>
          <a:noFill/>
        </p:spPr>
        <p:txBody>
          <a:bodyPr wrap="none" rtlCol="0">
            <a:spAutoFit/>
          </a:bodyPr>
          <a:lstStyle/>
          <a:p>
            <a:pPr algn="l"/>
            <a:r>
              <a:rPr lang="en-US" sz="3600" dirty="0">
                <a:latin typeface="+mj-lt"/>
              </a:rPr>
              <a:t>Call to action!</a:t>
            </a:r>
          </a:p>
        </p:txBody>
      </p:sp>
      <p:sp>
        <p:nvSpPr>
          <p:cNvPr id="5" name="Oval 4">
            <a:extLst>
              <a:ext uri="{FF2B5EF4-FFF2-40B4-BE49-F238E27FC236}">
                <a16:creationId xmlns:a16="http://schemas.microsoft.com/office/drawing/2014/main" id="{13ECBC2C-B9DA-473A-466D-14BEA176A7A7}"/>
              </a:ext>
            </a:extLst>
          </p:cNvPr>
          <p:cNvSpPr/>
          <p:nvPr/>
        </p:nvSpPr>
        <p:spPr>
          <a:xfrm>
            <a:off x="894521" y="2027581"/>
            <a:ext cx="705679" cy="7056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1</a:t>
            </a:r>
          </a:p>
        </p:txBody>
      </p:sp>
      <p:sp>
        <p:nvSpPr>
          <p:cNvPr id="9" name="TextBox 8">
            <a:extLst>
              <a:ext uri="{FF2B5EF4-FFF2-40B4-BE49-F238E27FC236}">
                <a16:creationId xmlns:a16="http://schemas.microsoft.com/office/drawing/2014/main" id="{D9A82FCF-84B0-4E4C-948D-22CD688F8C7F}"/>
              </a:ext>
            </a:extLst>
          </p:cNvPr>
          <p:cNvSpPr txBox="1"/>
          <p:nvPr/>
        </p:nvSpPr>
        <p:spPr>
          <a:xfrm>
            <a:off x="2173356" y="2195754"/>
            <a:ext cx="7696200" cy="369332"/>
          </a:xfrm>
          <a:prstGeom prst="rect">
            <a:avLst/>
          </a:prstGeom>
          <a:noFill/>
        </p:spPr>
        <p:txBody>
          <a:bodyPr wrap="square" rtlCol="0">
            <a:spAutoFit/>
          </a:bodyPr>
          <a:lstStyle/>
          <a:p>
            <a:pPr algn="l"/>
            <a:r>
              <a:rPr lang="en-US" dirty="0"/>
              <a:t>Complete Pulse Form - </a:t>
            </a:r>
            <a:r>
              <a:rPr lang="en-GB" b="1" dirty="0">
                <a:hlinkClick r:id="rId2"/>
              </a:rPr>
              <a:t>https://pulse.aws/survey/ZUOT5ADE</a:t>
            </a:r>
            <a:endParaRPr lang="en-US" b="1" dirty="0"/>
          </a:p>
        </p:txBody>
      </p:sp>
      <p:sp>
        <p:nvSpPr>
          <p:cNvPr id="3" name="Oval 2">
            <a:extLst>
              <a:ext uri="{FF2B5EF4-FFF2-40B4-BE49-F238E27FC236}">
                <a16:creationId xmlns:a16="http://schemas.microsoft.com/office/drawing/2014/main" id="{F5507382-F7EA-0BA5-BC55-4FD3298E974E}"/>
              </a:ext>
            </a:extLst>
          </p:cNvPr>
          <p:cNvSpPr/>
          <p:nvPr/>
        </p:nvSpPr>
        <p:spPr>
          <a:xfrm>
            <a:off x="894521" y="3232783"/>
            <a:ext cx="705679" cy="7056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2</a:t>
            </a:r>
          </a:p>
        </p:txBody>
      </p:sp>
      <p:sp>
        <p:nvSpPr>
          <p:cNvPr id="4" name="TextBox 3">
            <a:extLst>
              <a:ext uri="{FF2B5EF4-FFF2-40B4-BE49-F238E27FC236}">
                <a16:creationId xmlns:a16="http://schemas.microsoft.com/office/drawing/2014/main" id="{5F36C138-E5AA-DEBE-6DE7-2ED7FD5BD202}"/>
              </a:ext>
            </a:extLst>
          </p:cNvPr>
          <p:cNvSpPr txBox="1"/>
          <p:nvPr/>
        </p:nvSpPr>
        <p:spPr>
          <a:xfrm>
            <a:off x="2173356" y="3292131"/>
            <a:ext cx="8133522" cy="646331"/>
          </a:xfrm>
          <a:prstGeom prst="rect">
            <a:avLst/>
          </a:prstGeom>
          <a:noFill/>
        </p:spPr>
        <p:txBody>
          <a:bodyPr wrap="square" rtlCol="0">
            <a:spAutoFit/>
          </a:bodyPr>
          <a:lstStyle/>
          <a:p>
            <a:pPr algn="l"/>
            <a:r>
              <a:rPr lang="en-US" dirty="0"/>
              <a:t>Checkout content bundles that have been upload to the #content-bundles slack channel</a:t>
            </a:r>
          </a:p>
        </p:txBody>
      </p:sp>
      <p:sp>
        <p:nvSpPr>
          <p:cNvPr id="13" name="Oval 12">
            <a:extLst>
              <a:ext uri="{FF2B5EF4-FFF2-40B4-BE49-F238E27FC236}">
                <a16:creationId xmlns:a16="http://schemas.microsoft.com/office/drawing/2014/main" id="{5933CBEB-245F-57A6-2FA3-98E39087AE27}"/>
              </a:ext>
            </a:extLst>
          </p:cNvPr>
          <p:cNvSpPr/>
          <p:nvPr/>
        </p:nvSpPr>
        <p:spPr>
          <a:xfrm>
            <a:off x="894521" y="4418375"/>
            <a:ext cx="705679" cy="7056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3</a:t>
            </a:r>
          </a:p>
        </p:txBody>
      </p:sp>
      <p:sp>
        <p:nvSpPr>
          <p:cNvPr id="14" name="TextBox 13">
            <a:extLst>
              <a:ext uri="{FF2B5EF4-FFF2-40B4-BE49-F238E27FC236}">
                <a16:creationId xmlns:a16="http://schemas.microsoft.com/office/drawing/2014/main" id="{0E1C6DAF-F7B8-DE0A-DC8D-008809D0D3F7}"/>
              </a:ext>
            </a:extLst>
          </p:cNvPr>
          <p:cNvSpPr txBox="1"/>
          <p:nvPr/>
        </p:nvSpPr>
        <p:spPr>
          <a:xfrm>
            <a:off x="2173356" y="4616870"/>
            <a:ext cx="8133522" cy="369332"/>
          </a:xfrm>
          <a:prstGeom prst="rect">
            <a:avLst/>
          </a:prstGeom>
          <a:noFill/>
        </p:spPr>
        <p:txBody>
          <a:bodyPr wrap="square" rtlCol="0">
            <a:spAutoFit/>
          </a:bodyPr>
          <a:lstStyle/>
          <a:p>
            <a:pPr algn="l"/>
            <a:r>
              <a:rPr lang="en-US" dirty="0"/>
              <a:t>If you have any feedback, let us know!</a:t>
            </a:r>
          </a:p>
        </p:txBody>
      </p:sp>
      <p:pic>
        <p:nvPicPr>
          <p:cNvPr id="16" name="Picture 15">
            <a:extLst>
              <a:ext uri="{FF2B5EF4-FFF2-40B4-BE49-F238E27FC236}">
                <a16:creationId xmlns:a16="http://schemas.microsoft.com/office/drawing/2014/main" id="{24E8A2A3-05A8-3D45-E427-F66E0B23D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679" y="929452"/>
            <a:ext cx="1955800" cy="1968500"/>
          </a:xfrm>
          <a:prstGeom prst="rect">
            <a:avLst/>
          </a:prstGeom>
        </p:spPr>
      </p:pic>
    </p:spTree>
    <p:extLst>
      <p:ext uri="{BB962C8B-B14F-4D97-AF65-F5344CB8AC3E}">
        <p14:creationId xmlns:p14="http://schemas.microsoft.com/office/powerpoint/2010/main" val="327166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F3CA98-D407-1D37-D385-A3E646E2DBD5}"/>
              </a:ext>
            </a:extLst>
          </p:cNvPr>
          <p:cNvSpPr txBox="1"/>
          <p:nvPr/>
        </p:nvSpPr>
        <p:spPr>
          <a:xfrm>
            <a:off x="457200" y="596348"/>
            <a:ext cx="8938665" cy="830997"/>
          </a:xfrm>
          <a:prstGeom prst="rect">
            <a:avLst/>
          </a:prstGeom>
          <a:noFill/>
        </p:spPr>
        <p:txBody>
          <a:bodyPr wrap="none" rtlCol="0">
            <a:spAutoFit/>
          </a:bodyPr>
          <a:lstStyle/>
          <a:p>
            <a:pPr algn="l"/>
            <a:r>
              <a:rPr lang="en-US" sz="4800" dirty="0">
                <a:latin typeface="+mj-lt"/>
              </a:rPr>
              <a:t>Amazon Q Developer content</a:t>
            </a:r>
          </a:p>
        </p:txBody>
      </p:sp>
    </p:spTree>
    <p:extLst>
      <p:ext uri="{BB962C8B-B14F-4D97-AF65-F5344CB8AC3E}">
        <p14:creationId xmlns:p14="http://schemas.microsoft.com/office/powerpoint/2010/main" val="377063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F7EDC1-FBC4-7394-75A4-A6396B573ACE}"/>
              </a:ext>
            </a:extLst>
          </p:cNvPr>
          <p:cNvPicPr>
            <a:picLocks noChangeAspect="1"/>
          </p:cNvPicPr>
          <p:nvPr/>
        </p:nvPicPr>
        <p:blipFill rotWithShape="1">
          <a:blip r:embed="rId2">
            <a:extLst>
              <a:ext uri="{28A0092B-C50C-407E-A947-70E740481C1C}">
                <a14:useLocalDpi xmlns:a14="http://schemas.microsoft.com/office/drawing/2010/main" val="0"/>
              </a:ext>
            </a:extLst>
          </a:blip>
          <a:srcRect l="151" t="-118" r="17970" b="3024"/>
          <a:stretch/>
        </p:blipFill>
        <p:spPr>
          <a:xfrm>
            <a:off x="2810706" y="791663"/>
            <a:ext cx="6363979" cy="502613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6259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D9808-9878-5E20-9ECE-9A5E48470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26" y="588641"/>
            <a:ext cx="4552335" cy="33895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3EB67B94-8658-48CE-F209-BA75F710C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915" y="1499705"/>
            <a:ext cx="7979570" cy="44836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833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F3CA98-D407-1D37-D385-A3E646E2DBD5}"/>
              </a:ext>
            </a:extLst>
          </p:cNvPr>
          <p:cNvSpPr txBox="1"/>
          <p:nvPr/>
        </p:nvSpPr>
        <p:spPr>
          <a:xfrm>
            <a:off x="457200" y="596348"/>
            <a:ext cx="7811754" cy="830997"/>
          </a:xfrm>
          <a:prstGeom prst="rect">
            <a:avLst/>
          </a:prstGeom>
          <a:noFill/>
        </p:spPr>
        <p:txBody>
          <a:bodyPr wrap="none" rtlCol="0">
            <a:spAutoFit/>
          </a:bodyPr>
          <a:lstStyle/>
          <a:p>
            <a:pPr algn="l"/>
            <a:r>
              <a:rPr lang="en-US" sz="4800" dirty="0">
                <a:latin typeface="+mj-lt"/>
              </a:rPr>
              <a:t>Demoing with confidence</a:t>
            </a:r>
          </a:p>
        </p:txBody>
      </p:sp>
    </p:spTree>
    <p:extLst>
      <p:ext uri="{BB962C8B-B14F-4D97-AF65-F5344CB8AC3E}">
        <p14:creationId xmlns:p14="http://schemas.microsoft.com/office/powerpoint/2010/main" val="41205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EA20757-585D-3647-00C1-0BB5B26D69B4}"/>
              </a:ext>
            </a:extLst>
          </p:cNvPr>
          <p:cNvSpPr/>
          <p:nvPr/>
        </p:nvSpPr>
        <p:spPr>
          <a:xfrm>
            <a:off x="765312" y="646043"/>
            <a:ext cx="1043609" cy="10436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dirty="0">
                <a:solidFill>
                  <a:schemeClr val="bg1"/>
                </a:solidFill>
                <a:latin typeface="+mj-lt"/>
              </a:rPr>
              <a:t>1</a:t>
            </a:r>
          </a:p>
        </p:txBody>
      </p:sp>
      <p:sp>
        <p:nvSpPr>
          <p:cNvPr id="4" name="Oval 3">
            <a:extLst>
              <a:ext uri="{FF2B5EF4-FFF2-40B4-BE49-F238E27FC236}">
                <a16:creationId xmlns:a16="http://schemas.microsoft.com/office/drawing/2014/main" id="{DB5396CB-085B-3C8F-5CB6-14BD9DE30954}"/>
              </a:ext>
            </a:extLst>
          </p:cNvPr>
          <p:cNvSpPr/>
          <p:nvPr/>
        </p:nvSpPr>
        <p:spPr>
          <a:xfrm>
            <a:off x="765311" y="1881808"/>
            <a:ext cx="1043609" cy="10436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dirty="0">
                <a:solidFill>
                  <a:schemeClr val="bg1"/>
                </a:solidFill>
                <a:latin typeface="+mj-lt"/>
              </a:rPr>
              <a:t>2</a:t>
            </a:r>
          </a:p>
        </p:txBody>
      </p:sp>
      <p:sp>
        <p:nvSpPr>
          <p:cNvPr id="5" name="Oval 4">
            <a:extLst>
              <a:ext uri="{FF2B5EF4-FFF2-40B4-BE49-F238E27FC236}">
                <a16:creationId xmlns:a16="http://schemas.microsoft.com/office/drawing/2014/main" id="{55E67244-0F32-2FAF-1354-30438277C141}"/>
              </a:ext>
            </a:extLst>
          </p:cNvPr>
          <p:cNvSpPr/>
          <p:nvPr/>
        </p:nvSpPr>
        <p:spPr>
          <a:xfrm>
            <a:off x="765310" y="3117573"/>
            <a:ext cx="1043609" cy="10436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dirty="0">
                <a:solidFill>
                  <a:schemeClr val="bg1"/>
                </a:solidFill>
                <a:latin typeface="+mj-lt"/>
              </a:rPr>
              <a:t>3</a:t>
            </a:r>
          </a:p>
        </p:txBody>
      </p:sp>
      <p:sp>
        <p:nvSpPr>
          <p:cNvPr id="6" name="Oval 5">
            <a:extLst>
              <a:ext uri="{FF2B5EF4-FFF2-40B4-BE49-F238E27FC236}">
                <a16:creationId xmlns:a16="http://schemas.microsoft.com/office/drawing/2014/main" id="{5C853FA7-34B2-8D6B-B706-A9367448CF42}"/>
              </a:ext>
            </a:extLst>
          </p:cNvPr>
          <p:cNvSpPr/>
          <p:nvPr/>
        </p:nvSpPr>
        <p:spPr>
          <a:xfrm>
            <a:off x="765310" y="4353338"/>
            <a:ext cx="1043609" cy="10436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dirty="0">
                <a:solidFill>
                  <a:schemeClr val="bg1"/>
                </a:solidFill>
                <a:latin typeface="+mj-lt"/>
              </a:rPr>
              <a:t>4</a:t>
            </a:r>
          </a:p>
        </p:txBody>
      </p:sp>
      <p:sp>
        <p:nvSpPr>
          <p:cNvPr id="7" name="Oval 6">
            <a:extLst>
              <a:ext uri="{FF2B5EF4-FFF2-40B4-BE49-F238E27FC236}">
                <a16:creationId xmlns:a16="http://schemas.microsoft.com/office/drawing/2014/main" id="{F73BE624-A99B-D415-3BFB-971A00F95982}"/>
              </a:ext>
            </a:extLst>
          </p:cNvPr>
          <p:cNvSpPr/>
          <p:nvPr/>
        </p:nvSpPr>
        <p:spPr>
          <a:xfrm>
            <a:off x="5867399" y="646043"/>
            <a:ext cx="1043609" cy="10436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dirty="0">
                <a:solidFill>
                  <a:schemeClr val="bg1"/>
                </a:solidFill>
                <a:latin typeface="+mj-lt"/>
              </a:rPr>
              <a:t>5</a:t>
            </a:r>
          </a:p>
        </p:txBody>
      </p:sp>
      <p:sp>
        <p:nvSpPr>
          <p:cNvPr id="8" name="Oval 7">
            <a:extLst>
              <a:ext uri="{FF2B5EF4-FFF2-40B4-BE49-F238E27FC236}">
                <a16:creationId xmlns:a16="http://schemas.microsoft.com/office/drawing/2014/main" id="{5E6352A4-B6FE-5A2A-ED93-F7995709F8D2}"/>
              </a:ext>
            </a:extLst>
          </p:cNvPr>
          <p:cNvSpPr/>
          <p:nvPr/>
        </p:nvSpPr>
        <p:spPr>
          <a:xfrm>
            <a:off x="5867398" y="1881808"/>
            <a:ext cx="1043609" cy="10436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dirty="0">
                <a:solidFill>
                  <a:schemeClr val="bg1"/>
                </a:solidFill>
                <a:latin typeface="+mj-lt"/>
              </a:rPr>
              <a:t>6</a:t>
            </a:r>
          </a:p>
        </p:txBody>
      </p:sp>
      <p:sp>
        <p:nvSpPr>
          <p:cNvPr id="9" name="Oval 8">
            <a:extLst>
              <a:ext uri="{FF2B5EF4-FFF2-40B4-BE49-F238E27FC236}">
                <a16:creationId xmlns:a16="http://schemas.microsoft.com/office/drawing/2014/main" id="{9E2BD145-F3FE-1BDE-8C2D-59BD4CFE0F75}"/>
              </a:ext>
            </a:extLst>
          </p:cNvPr>
          <p:cNvSpPr/>
          <p:nvPr/>
        </p:nvSpPr>
        <p:spPr>
          <a:xfrm>
            <a:off x="5867397" y="3117573"/>
            <a:ext cx="1043609" cy="10436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dirty="0">
                <a:solidFill>
                  <a:schemeClr val="bg1"/>
                </a:solidFill>
                <a:latin typeface="+mj-lt"/>
              </a:rPr>
              <a:t>7</a:t>
            </a:r>
          </a:p>
        </p:txBody>
      </p:sp>
      <p:sp>
        <p:nvSpPr>
          <p:cNvPr id="11" name="TextBox 10">
            <a:extLst>
              <a:ext uri="{FF2B5EF4-FFF2-40B4-BE49-F238E27FC236}">
                <a16:creationId xmlns:a16="http://schemas.microsoft.com/office/drawing/2014/main" id="{6B491142-F3EC-0E33-418A-989E8BD08D94}"/>
              </a:ext>
            </a:extLst>
          </p:cNvPr>
          <p:cNvSpPr txBox="1"/>
          <p:nvPr/>
        </p:nvSpPr>
        <p:spPr>
          <a:xfrm>
            <a:off x="2226365" y="805069"/>
            <a:ext cx="2663687" cy="646331"/>
          </a:xfrm>
          <a:prstGeom prst="rect">
            <a:avLst/>
          </a:prstGeom>
          <a:noFill/>
        </p:spPr>
        <p:txBody>
          <a:bodyPr wrap="square" lIns="0" rIns="0" rtlCol="0">
            <a:spAutoFit/>
          </a:bodyPr>
          <a:lstStyle/>
          <a:p>
            <a:pPr algn="l"/>
            <a:r>
              <a:rPr lang="en-US" dirty="0"/>
              <a:t>Create a detailed outline and script</a:t>
            </a:r>
          </a:p>
        </p:txBody>
      </p:sp>
      <p:sp>
        <p:nvSpPr>
          <p:cNvPr id="12" name="TextBox 11">
            <a:extLst>
              <a:ext uri="{FF2B5EF4-FFF2-40B4-BE49-F238E27FC236}">
                <a16:creationId xmlns:a16="http://schemas.microsoft.com/office/drawing/2014/main" id="{7889AE9E-7E12-C889-466E-EEA873BBBCED}"/>
              </a:ext>
            </a:extLst>
          </p:cNvPr>
          <p:cNvSpPr txBox="1"/>
          <p:nvPr/>
        </p:nvSpPr>
        <p:spPr>
          <a:xfrm>
            <a:off x="7533861" y="943568"/>
            <a:ext cx="3198744" cy="369332"/>
          </a:xfrm>
          <a:prstGeom prst="rect">
            <a:avLst/>
          </a:prstGeom>
          <a:noFill/>
        </p:spPr>
        <p:txBody>
          <a:bodyPr wrap="square" lIns="0" rIns="0" rtlCol="0">
            <a:spAutoFit/>
          </a:bodyPr>
          <a:lstStyle/>
          <a:p>
            <a:pPr algn="l"/>
            <a:r>
              <a:rPr lang="en-US" dirty="0"/>
              <a:t>Dry run before your demo</a:t>
            </a:r>
          </a:p>
        </p:txBody>
      </p:sp>
      <p:sp>
        <p:nvSpPr>
          <p:cNvPr id="13" name="TextBox 12">
            <a:extLst>
              <a:ext uri="{FF2B5EF4-FFF2-40B4-BE49-F238E27FC236}">
                <a16:creationId xmlns:a16="http://schemas.microsoft.com/office/drawing/2014/main" id="{9B9B6DCA-58BE-7B60-091E-D81C5C5B9BC3}"/>
              </a:ext>
            </a:extLst>
          </p:cNvPr>
          <p:cNvSpPr txBox="1"/>
          <p:nvPr/>
        </p:nvSpPr>
        <p:spPr>
          <a:xfrm>
            <a:off x="2238786" y="4713810"/>
            <a:ext cx="3198744" cy="369332"/>
          </a:xfrm>
          <a:prstGeom prst="rect">
            <a:avLst/>
          </a:prstGeom>
          <a:noFill/>
        </p:spPr>
        <p:txBody>
          <a:bodyPr wrap="square" lIns="0" rIns="0" rtlCol="0">
            <a:spAutoFit/>
          </a:bodyPr>
          <a:lstStyle/>
          <a:p>
            <a:pPr algn="l"/>
            <a:r>
              <a:rPr lang="en-US" dirty="0"/>
              <a:t>No last minute changes</a:t>
            </a:r>
          </a:p>
        </p:txBody>
      </p:sp>
      <p:sp>
        <p:nvSpPr>
          <p:cNvPr id="14" name="TextBox 13">
            <a:extLst>
              <a:ext uri="{FF2B5EF4-FFF2-40B4-BE49-F238E27FC236}">
                <a16:creationId xmlns:a16="http://schemas.microsoft.com/office/drawing/2014/main" id="{F03A9EB8-07B3-055B-20A9-9176B1EB4375}"/>
              </a:ext>
            </a:extLst>
          </p:cNvPr>
          <p:cNvSpPr txBox="1"/>
          <p:nvPr/>
        </p:nvSpPr>
        <p:spPr>
          <a:xfrm>
            <a:off x="7533861" y="3429000"/>
            <a:ext cx="3198744" cy="369332"/>
          </a:xfrm>
          <a:prstGeom prst="rect">
            <a:avLst/>
          </a:prstGeom>
          <a:noFill/>
        </p:spPr>
        <p:txBody>
          <a:bodyPr wrap="square" lIns="0" rIns="0" rtlCol="0">
            <a:spAutoFit/>
          </a:bodyPr>
          <a:lstStyle/>
          <a:p>
            <a:pPr algn="l"/>
            <a:r>
              <a:rPr lang="en-US" dirty="0"/>
              <a:t>Embrace failure and earn trust</a:t>
            </a:r>
          </a:p>
        </p:txBody>
      </p:sp>
      <p:sp>
        <p:nvSpPr>
          <p:cNvPr id="15" name="TextBox 14">
            <a:extLst>
              <a:ext uri="{FF2B5EF4-FFF2-40B4-BE49-F238E27FC236}">
                <a16:creationId xmlns:a16="http://schemas.microsoft.com/office/drawing/2014/main" id="{84B8002B-6EA4-ECD8-33B7-44C9700BF790}"/>
              </a:ext>
            </a:extLst>
          </p:cNvPr>
          <p:cNvSpPr txBox="1"/>
          <p:nvPr/>
        </p:nvSpPr>
        <p:spPr>
          <a:xfrm>
            <a:off x="2238786" y="3316211"/>
            <a:ext cx="3198744" cy="646331"/>
          </a:xfrm>
          <a:prstGeom prst="rect">
            <a:avLst/>
          </a:prstGeom>
          <a:noFill/>
        </p:spPr>
        <p:txBody>
          <a:bodyPr wrap="square" lIns="0" rIns="0" rtlCol="0">
            <a:spAutoFit/>
          </a:bodyPr>
          <a:lstStyle/>
          <a:p>
            <a:pPr algn="l"/>
            <a:r>
              <a:rPr lang="en-US" dirty="0"/>
              <a:t>Create a backup video of your demo</a:t>
            </a:r>
          </a:p>
        </p:txBody>
      </p:sp>
      <p:sp>
        <p:nvSpPr>
          <p:cNvPr id="16" name="TextBox 15">
            <a:extLst>
              <a:ext uri="{FF2B5EF4-FFF2-40B4-BE49-F238E27FC236}">
                <a16:creationId xmlns:a16="http://schemas.microsoft.com/office/drawing/2014/main" id="{660157F3-D7BA-F6E5-48A8-4EE771D88D92}"/>
              </a:ext>
            </a:extLst>
          </p:cNvPr>
          <p:cNvSpPr txBox="1"/>
          <p:nvPr/>
        </p:nvSpPr>
        <p:spPr>
          <a:xfrm>
            <a:off x="2226365" y="2080446"/>
            <a:ext cx="3198744" cy="646331"/>
          </a:xfrm>
          <a:prstGeom prst="rect">
            <a:avLst/>
          </a:prstGeom>
          <a:noFill/>
        </p:spPr>
        <p:txBody>
          <a:bodyPr wrap="square" lIns="0" rIns="0" rtlCol="0">
            <a:spAutoFit/>
          </a:bodyPr>
          <a:lstStyle/>
          <a:p>
            <a:pPr algn="l"/>
            <a:r>
              <a:rPr lang="en-US" dirty="0"/>
              <a:t>Practice until </a:t>
            </a:r>
            <a:r>
              <a:rPr lang="en-US" b="1" u="sng" dirty="0"/>
              <a:t>you</a:t>
            </a:r>
            <a:r>
              <a:rPr lang="en-US" dirty="0"/>
              <a:t> feel confident </a:t>
            </a:r>
          </a:p>
        </p:txBody>
      </p:sp>
      <p:sp>
        <p:nvSpPr>
          <p:cNvPr id="17" name="TextBox 16">
            <a:extLst>
              <a:ext uri="{FF2B5EF4-FFF2-40B4-BE49-F238E27FC236}">
                <a16:creationId xmlns:a16="http://schemas.microsoft.com/office/drawing/2014/main" id="{A6CA184E-BF99-F6BA-0B66-108F596C81C6}"/>
              </a:ext>
            </a:extLst>
          </p:cNvPr>
          <p:cNvSpPr txBox="1"/>
          <p:nvPr/>
        </p:nvSpPr>
        <p:spPr>
          <a:xfrm>
            <a:off x="7533861" y="2218945"/>
            <a:ext cx="3198744" cy="369332"/>
          </a:xfrm>
          <a:prstGeom prst="rect">
            <a:avLst/>
          </a:prstGeom>
          <a:noFill/>
        </p:spPr>
        <p:txBody>
          <a:bodyPr wrap="square" lIns="0" rIns="0" rtlCol="0">
            <a:spAutoFit/>
          </a:bodyPr>
          <a:lstStyle/>
          <a:p>
            <a:pPr algn="l"/>
            <a:r>
              <a:rPr lang="en-US" dirty="0"/>
              <a:t>Demo retrospectively</a:t>
            </a:r>
          </a:p>
        </p:txBody>
      </p:sp>
    </p:spTree>
    <p:extLst>
      <p:ext uri="{BB962C8B-B14F-4D97-AF65-F5344CB8AC3E}">
        <p14:creationId xmlns:p14="http://schemas.microsoft.com/office/powerpoint/2010/main" val="57510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F3CA98-D407-1D37-D385-A3E646E2DBD5}"/>
              </a:ext>
            </a:extLst>
          </p:cNvPr>
          <p:cNvSpPr txBox="1"/>
          <p:nvPr/>
        </p:nvSpPr>
        <p:spPr>
          <a:xfrm>
            <a:off x="457200" y="596348"/>
            <a:ext cx="6354625" cy="830997"/>
          </a:xfrm>
          <a:prstGeom prst="rect">
            <a:avLst/>
          </a:prstGeom>
          <a:noFill/>
        </p:spPr>
        <p:txBody>
          <a:bodyPr wrap="none" rtlCol="0">
            <a:spAutoFit/>
          </a:bodyPr>
          <a:lstStyle/>
          <a:p>
            <a:pPr algn="l"/>
            <a:r>
              <a:rPr lang="en-US" sz="4800" dirty="0">
                <a:latin typeface="+mj-lt"/>
              </a:rPr>
              <a:t>Additional resources</a:t>
            </a:r>
          </a:p>
        </p:txBody>
      </p:sp>
    </p:spTree>
    <p:extLst>
      <p:ext uri="{BB962C8B-B14F-4D97-AF65-F5344CB8AC3E}">
        <p14:creationId xmlns:p14="http://schemas.microsoft.com/office/powerpoint/2010/main" val="89067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360DE8-10AB-EC74-FA61-7AAF8F0CCA7B}"/>
              </a:ext>
            </a:extLst>
          </p:cNvPr>
          <p:cNvSpPr txBox="1"/>
          <p:nvPr/>
        </p:nvSpPr>
        <p:spPr>
          <a:xfrm>
            <a:off x="2276061" y="606287"/>
            <a:ext cx="7058433" cy="646331"/>
          </a:xfrm>
          <a:prstGeom prst="rect">
            <a:avLst/>
          </a:prstGeom>
          <a:noFill/>
        </p:spPr>
        <p:txBody>
          <a:bodyPr wrap="square" rtlCol="0">
            <a:spAutoFit/>
          </a:bodyPr>
          <a:lstStyle/>
          <a:p>
            <a:pPr algn="ctr"/>
            <a:r>
              <a:rPr lang="en-US" sz="3600" dirty="0">
                <a:latin typeface="+mj-lt"/>
              </a:rPr>
              <a:t>Additional resources</a:t>
            </a:r>
          </a:p>
        </p:txBody>
      </p:sp>
      <p:sp>
        <p:nvSpPr>
          <p:cNvPr id="5" name="Oval 4">
            <a:extLst>
              <a:ext uri="{FF2B5EF4-FFF2-40B4-BE49-F238E27FC236}">
                <a16:creationId xmlns:a16="http://schemas.microsoft.com/office/drawing/2014/main" id="{13ECBC2C-B9DA-473A-466D-14BEA176A7A7}"/>
              </a:ext>
            </a:extLst>
          </p:cNvPr>
          <p:cNvSpPr/>
          <p:nvPr/>
        </p:nvSpPr>
        <p:spPr>
          <a:xfrm>
            <a:off x="1918251" y="2544416"/>
            <a:ext cx="705679" cy="7056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1</a:t>
            </a:r>
          </a:p>
        </p:txBody>
      </p:sp>
      <p:sp>
        <p:nvSpPr>
          <p:cNvPr id="6" name="Oval 5">
            <a:extLst>
              <a:ext uri="{FF2B5EF4-FFF2-40B4-BE49-F238E27FC236}">
                <a16:creationId xmlns:a16="http://schemas.microsoft.com/office/drawing/2014/main" id="{7A67E8E4-3AAB-08A2-6DD9-C60199B42FCE}"/>
              </a:ext>
            </a:extLst>
          </p:cNvPr>
          <p:cNvSpPr/>
          <p:nvPr/>
        </p:nvSpPr>
        <p:spPr>
          <a:xfrm>
            <a:off x="1948068" y="4010438"/>
            <a:ext cx="705679" cy="7056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2</a:t>
            </a:r>
          </a:p>
        </p:txBody>
      </p:sp>
      <p:sp>
        <p:nvSpPr>
          <p:cNvPr id="8" name="TextBox 7">
            <a:extLst>
              <a:ext uri="{FF2B5EF4-FFF2-40B4-BE49-F238E27FC236}">
                <a16:creationId xmlns:a16="http://schemas.microsoft.com/office/drawing/2014/main" id="{5DAA0ACA-F8AC-7545-3E87-4D9A72F25DE9}"/>
              </a:ext>
            </a:extLst>
          </p:cNvPr>
          <p:cNvSpPr txBox="1"/>
          <p:nvPr/>
        </p:nvSpPr>
        <p:spPr>
          <a:xfrm>
            <a:off x="3157330" y="4178611"/>
            <a:ext cx="7696200" cy="369332"/>
          </a:xfrm>
          <a:prstGeom prst="rect">
            <a:avLst/>
          </a:prstGeom>
          <a:noFill/>
        </p:spPr>
        <p:txBody>
          <a:bodyPr wrap="square" rtlCol="0">
            <a:spAutoFit/>
          </a:bodyPr>
          <a:lstStyle/>
          <a:p>
            <a:pPr algn="l"/>
            <a:r>
              <a:rPr lang="en-US" dirty="0"/>
              <a:t>We have a more hands on tutorial/lab that you can use</a:t>
            </a:r>
          </a:p>
        </p:txBody>
      </p:sp>
      <p:sp>
        <p:nvSpPr>
          <p:cNvPr id="9" name="TextBox 8">
            <a:extLst>
              <a:ext uri="{FF2B5EF4-FFF2-40B4-BE49-F238E27FC236}">
                <a16:creationId xmlns:a16="http://schemas.microsoft.com/office/drawing/2014/main" id="{D9A82FCF-84B0-4E4C-948D-22CD688F8C7F}"/>
              </a:ext>
            </a:extLst>
          </p:cNvPr>
          <p:cNvSpPr txBox="1"/>
          <p:nvPr/>
        </p:nvSpPr>
        <p:spPr>
          <a:xfrm>
            <a:off x="3157330" y="2604050"/>
            <a:ext cx="7696200" cy="646331"/>
          </a:xfrm>
          <a:prstGeom prst="rect">
            <a:avLst/>
          </a:prstGeom>
          <a:noFill/>
        </p:spPr>
        <p:txBody>
          <a:bodyPr wrap="square" rtlCol="0">
            <a:spAutoFit/>
          </a:bodyPr>
          <a:lstStyle/>
          <a:p>
            <a:pPr algn="l"/>
            <a:r>
              <a:rPr lang="en-US" dirty="0"/>
              <a:t>We have some Amazon Q Developer demo slides you can use/incorporate</a:t>
            </a:r>
          </a:p>
        </p:txBody>
      </p:sp>
    </p:spTree>
    <p:extLst>
      <p:ext uri="{BB962C8B-B14F-4D97-AF65-F5344CB8AC3E}">
        <p14:creationId xmlns:p14="http://schemas.microsoft.com/office/powerpoint/2010/main" val="382260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6DD18C-1D9C-477E-4F9F-9795EF0EB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479" y="868016"/>
            <a:ext cx="4747591" cy="47475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3DED7DF2-A079-F1A9-6316-CD9FCAC68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948" y="868016"/>
            <a:ext cx="4747591" cy="47475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793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a:themeElements>
    <a:clrScheme name="Custom 6">
      <a:dk1>
        <a:srgbClr val="161E2C"/>
      </a:dk1>
      <a:lt1>
        <a:srgbClr val="FFFFFF"/>
      </a:lt1>
      <a:dk2>
        <a:srgbClr val="232F3E"/>
      </a:dk2>
      <a:lt2>
        <a:srgbClr val="F1F3F3"/>
      </a:lt2>
      <a:accent1>
        <a:srgbClr val="FFBAC5"/>
      </a:accent1>
      <a:accent2>
        <a:srgbClr val="FF5D71"/>
      </a:accent2>
      <a:accent3>
        <a:srgbClr val="D830DA"/>
      </a:accent3>
      <a:accent4>
        <a:srgbClr val="68004B"/>
      </a:accent4>
      <a:accent5>
        <a:srgbClr val="FFBAC5"/>
      </a:accent5>
      <a:accent6>
        <a:srgbClr val="FF5D71"/>
      </a:accent6>
      <a:hlink>
        <a:srgbClr val="FFBBC6"/>
      </a:hlink>
      <a:folHlink>
        <a:srgbClr val="FFBAC5"/>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miter lim="800000"/>
          <a:headEnd w="lg" len="lg"/>
          <a:tailEnd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defPPr>
      </a:lstStyle>
    </a:txDef>
  </a:objectDefaults>
  <a:extraClrSchemeLst/>
  <a:extLst>
    <a:ext uri="{05A4C25C-085E-4340-85A3-A5531E510DB2}">
      <thm15:themeFamily xmlns:thm15="http://schemas.microsoft.com/office/thememl/2012/main" name="AWS Innovate PPT Template Every App Edition" id="{ED763AB5-D0DE-BB4B-B3B4-0A87546C19F9}" vid="{A186BB7E-6D79-874F-8DCB-C78315A2C2CD}"/>
    </a:ext>
  </a:extLst>
</a:theme>
</file>

<file path=ppt/theme/theme2.xml><?xml version="1.0" encoding="utf-8"?>
<a:theme xmlns:a="http://schemas.openxmlformats.org/drawingml/2006/main" name="Office Theme">
  <a:themeElements>
    <a:clrScheme name="AWS">
      <a:dk1>
        <a:srgbClr val="000000"/>
      </a:dk1>
      <a:lt1>
        <a:sysClr val="window" lastClr="FFFFFF"/>
      </a:lt1>
      <a:dk2>
        <a:srgbClr val="232F3E"/>
      </a:dk2>
      <a:lt2>
        <a:srgbClr val="E7E6E6"/>
      </a:lt2>
      <a:accent1>
        <a:srgbClr val="067F68"/>
      </a:accent1>
      <a:accent2>
        <a:srgbClr val="FF9900"/>
      </a:accent2>
      <a:accent3>
        <a:srgbClr val="BF0816"/>
      </a:accent3>
      <a:accent4>
        <a:srgbClr val="E38B00"/>
      </a:accent4>
      <a:accent5>
        <a:srgbClr val="2E27AD"/>
      </a:accent5>
      <a:accent6>
        <a:srgbClr val="B0084D"/>
      </a:accent6>
      <a:hlink>
        <a:srgbClr val="0563C1"/>
      </a:hlink>
      <a:folHlink>
        <a:srgbClr val="954F72"/>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WS">
      <a:dk1>
        <a:srgbClr val="000000"/>
      </a:dk1>
      <a:lt1>
        <a:sysClr val="window" lastClr="FFFFFF"/>
      </a:lt1>
      <a:dk2>
        <a:srgbClr val="232F3E"/>
      </a:dk2>
      <a:lt2>
        <a:srgbClr val="E7E6E6"/>
      </a:lt2>
      <a:accent1>
        <a:srgbClr val="067F68"/>
      </a:accent1>
      <a:accent2>
        <a:srgbClr val="FF9900"/>
      </a:accent2>
      <a:accent3>
        <a:srgbClr val="BF0816"/>
      </a:accent3>
      <a:accent4>
        <a:srgbClr val="E38B00"/>
      </a:accent4>
      <a:accent5>
        <a:srgbClr val="2E27AD"/>
      </a:accent5>
      <a:accent6>
        <a:srgbClr val="B0084D"/>
      </a:accent6>
      <a:hlink>
        <a:srgbClr val="0563C1"/>
      </a:hlink>
      <a:folHlink>
        <a:srgbClr val="954F72"/>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10207</TotalTime>
  <Words>621</Words>
  <Application>Microsoft Macintosh PowerPoint</Application>
  <PresentationFormat>Widescreen</PresentationFormat>
  <Paragraphs>73</Paragraphs>
  <Slides>13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Amazon Ember Display</vt:lpstr>
      <vt:lpstr>Amazon Ember Light</vt:lpstr>
      <vt:lpstr>Lucida Console</vt:lpstr>
      <vt:lpstr>Wingdings</vt:lpstr>
      <vt:lpstr>Amazon Ember</vt:lpstr>
      <vt:lpstr>Amazon Ember Mono</vt:lpstr>
      <vt:lpstr>Arial</vt:lpstr>
      <vt:lpstr>Amazon Ember Heavy</vt:lpstr>
      <vt:lpstr>AWS</vt:lpstr>
      <vt:lpstr>What I am going to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Sueiras, Ricardo</dc:creator>
  <cp:keywords/>
  <dc:description/>
  <cp:lastModifiedBy>Sueiras, Ricardo</cp:lastModifiedBy>
  <cp:revision>35</cp:revision>
  <dcterms:created xsi:type="dcterms:W3CDTF">2024-02-20T15:23:31Z</dcterms:created>
  <dcterms:modified xsi:type="dcterms:W3CDTF">2024-05-29T18:54:24Z</dcterms:modified>
  <cp:category/>
</cp:coreProperties>
</file>